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6858000" cx="9144000"/>
  <p:notesSz cx="6797675" cy="987265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13" roundtripDataSignature="AMtx7mhNTFnsK1Xu3tsAlG1zMhnZQDLcH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customschemas.google.com/relationships/presentationmetadata" Target="meta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6400" cy="493713"/>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ctr">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2pPr>
            <a:lvl3pPr lvl="2" marR="0" rtl="0" algn="ctr">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3pPr>
            <a:lvl4pPr lvl="3" marR="0" rtl="0" algn="ctr">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4pPr>
            <a:lvl5pPr lvl="4" marR="0" rtl="0" algn="ctr">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849688" y="0"/>
            <a:ext cx="2946400" cy="493713"/>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ctr">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2pPr>
            <a:lvl3pPr lvl="2" marR="0" rtl="0" algn="ctr">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3pPr>
            <a:lvl4pPr lvl="3" marR="0" rtl="0" algn="ctr">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4pPr>
            <a:lvl5pPr lvl="4" marR="0" rtl="0" algn="ctr">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9pPr>
          </a:lstStyle>
          <a:p/>
        </p:txBody>
      </p:sp>
      <p:sp>
        <p:nvSpPr>
          <p:cNvPr id="5" name="Google Shape;5;n"/>
          <p:cNvSpPr/>
          <p:nvPr>
            <p:ph idx="3" type="sldImg"/>
          </p:nvPr>
        </p:nvSpPr>
        <p:spPr>
          <a:xfrm>
            <a:off x="930275" y="739775"/>
            <a:ext cx="4937125" cy="37036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79450" y="4689475"/>
            <a:ext cx="5438775" cy="444341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377363"/>
            <a:ext cx="2946400" cy="49371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ctr">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2pPr>
            <a:lvl3pPr lvl="2" marR="0" rtl="0" algn="ctr">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3pPr>
            <a:lvl4pPr lvl="3" marR="0" rtl="0" algn="ctr">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4pPr>
            <a:lvl5pPr lvl="4" marR="0" rtl="0" algn="ctr">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849688" y="9377363"/>
            <a:ext cx="2946400" cy="493712"/>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930275" y="739775"/>
            <a:ext cx="4937125" cy="3703638"/>
          </a:xfrm>
          <a:custGeom>
            <a:rect b="b" l="l" r="r" t="t"/>
            <a:pathLst>
              <a:path extrusionOk="0" h="120000" w="120000">
                <a:moveTo>
                  <a:pt x="0" y="0"/>
                </a:moveTo>
                <a:lnTo>
                  <a:pt x="120000" y="0"/>
                </a:lnTo>
                <a:lnTo>
                  <a:pt x="120000" y="120000"/>
                </a:lnTo>
                <a:lnTo>
                  <a:pt x="0" y="120000"/>
                </a:lnTo>
                <a:close/>
              </a:path>
            </a:pathLst>
          </a:custGeom>
          <a:noFill/>
          <a:ln>
            <a:noFill/>
          </a:ln>
        </p:spPr>
      </p:sp>
      <p:sp>
        <p:nvSpPr>
          <p:cNvPr id="86" name="Google Shape;86;p1:notes"/>
          <p:cNvSpPr txBox="1"/>
          <p:nvPr>
            <p:ph idx="1" type="body"/>
          </p:nvPr>
        </p:nvSpPr>
        <p:spPr>
          <a:xfrm>
            <a:off x="679450" y="4689475"/>
            <a:ext cx="5438775" cy="444341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p:nvPr>
            <p:ph idx="2" type="sldImg"/>
          </p:nvPr>
        </p:nvSpPr>
        <p:spPr>
          <a:xfrm>
            <a:off x="930275" y="739775"/>
            <a:ext cx="4937125" cy="3703638"/>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0" name="Google Shape;100;p2:notes"/>
          <p:cNvSpPr txBox="1"/>
          <p:nvPr>
            <p:ph idx="1" type="body"/>
          </p:nvPr>
        </p:nvSpPr>
        <p:spPr>
          <a:xfrm>
            <a:off x="679450" y="4689475"/>
            <a:ext cx="5438775" cy="444341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notes"/>
          <p:cNvSpPr/>
          <p:nvPr>
            <p:ph idx="2" type="sldImg"/>
          </p:nvPr>
        </p:nvSpPr>
        <p:spPr>
          <a:xfrm>
            <a:off x="930275" y="739775"/>
            <a:ext cx="4937125" cy="3703638"/>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2" name="Google Shape;112;p3:notes"/>
          <p:cNvSpPr txBox="1"/>
          <p:nvPr>
            <p:ph idx="1" type="body"/>
          </p:nvPr>
        </p:nvSpPr>
        <p:spPr>
          <a:xfrm>
            <a:off x="679450" y="4689475"/>
            <a:ext cx="5438775" cy="444341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4:notes"/>
          <p:cNvSpPr/>
          <p:nvPr>
            <p:ph idx="2" type="sldImg"/>
          </p:nvPr>
        </p:nvSpPr>
        <p:spPr>
          <a:xfrm>
            <a:off x="930275" y="739775"/>
            <a:ext cx="4937125" cy="3703638"/>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4" name="Google Shape;124;p4:notes"/>
          <p:cNvSpPr txBox="1"/>
          <p:nvPr>
            <p:ph idx="1" type="body"/>
          </p:nvPr>
        </p:nvSpPr>
        <p:spPr>
          <a:xfrm>
            <a:off x="679450" y="4689475"/>
            <a:ext cx="5438775" cy="444341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p:nvPr>
            <p:ph idx="2" type="sldImg"/>
          </p:nvPr>
        </p:nvSpPr>
        <p:spPr>
          <a:xfrm>
            <a:off x="930275" y="739775"/>
            <a:ext cx="4937125" cy="3703638"/>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6" name="Google Shape;136;p5:notes"/>
          <p:cNvSpPr txBox="1"/>
          <p:nvPr>
            <p:ph idx="1" type="body"/>
          </p:nvPr>
        </p:nvSpPr>
        <p:spPr>
          <a:xfrm>
            <a:off x="679450" y="4689475"/>
            <a:ext cx="5438775" cy="444341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6:notes"/>
          <p:cNvSpPr/>
          <p:nvPr>
            <p:ph idx="2" type="sldImg"/>
          </p:nvPr>
        </p:nvSpPr>
        <p:spPr>
          <a:xfrm>
            <a:off x="930275" y="739775"/>
            <a:ext cx="4937125" cy="3703638"/>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7" name="Google Shape;147;p6:notes"/>
          <p:cNvSpPr txBox="1"/>
          <p:nvPr>
            <p:ph idx="1" type="body"/>
          </p:nvPr>
        </p:nvSpPr>
        <p:spPr>
          <a:xfrm>
            <a:off x="679450" y="4689475"/>
            <a:ext cx="5438775" cy="444341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7:notes"/>
          <p:cNvSpPr/>
          <p:nvPr>
            <p:ph idx="2" type="sldImg"/>
          </p:nvPr>
        </p:nvSpPr>
        <p:spPr>
          <a:xfrm>
            <a:off x="930275" y="739775"/>
            <a:ext cx="4937125" cy="3703638"/>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8" name="Google Shape;158;p7:notes"/>
          <p:cNvSpPr txBox="1"/>
          <p:nvPr>
            <p:ph idx="1" type="body"/>
          </p:nvPr>
        </p:nvSpPr>
        <p:spPr>
          <a:xfrm>
            <a:off x="679450" y="4689475"/>
            <a:ext cx="5438775" cy="444341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9"/>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9"/>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8"/>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4" name="Google Shape;74;p18"/>
          <p:cNvSpPr txBox="1"/>
          <p:nvPr>
            <p:ph idx="1" type="body"/>
          </p:nvPr>
        </p:nvSpPr>
        <p:spPr>
          <a:xfrm rot="5400000">
            <a:off x="2514600" y="152400"/>
            <a:ext cx="4114800" cy="7772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8"/>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8"/>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sz="1400">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sz="1400">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sz="1400">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sz="1400">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sz="1400">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sz="1400">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sz="1400">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9"/>
          <p:cNvSpPr txBox="1"/>
          <p:nvPr>
            <p:ph type="title"/>
          </p:nvPr>
        </p:nvSpPr>
        <p:spPr>
          <a:xfrm rot="5400000">
            <a:off x="4743450" y="2381250"/>
            <a:ext cx="5486400" cy="1943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19"/>
          <p:cNvSpPr txBox="1"/>
          <p:nvPr>
            <p:ph idx="1" type="body"/>
          </p:nvPr>
        </p:nvSpPr>
        <p:spPr>
          <a:xfrm rot="5400000">
            <a:off x="781050" y="514350"/>
            <a:ext cx="5486400" cy="56769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9"/>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9"/>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sz="1400">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sz="1400">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sz="1400">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sz="1400">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sz="1400">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sz="1400">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sz="1400">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10"/>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 name="Google Shape;21;p10"/>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 name="Google Shape;22;p10"/>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0"/>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sz="1400">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sz="1400">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sz="1400">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sz="1400">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sz="1400">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sz="1400">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sz="1400">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1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7" name="Google Shape;27;p1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Times New Roman"/>
              <a:buNone/>
              <a:defRPr/>
            </a:lvl1pPr>
            <a:lvl2pPr lvl="1" algn="ctr">
              <a:spcBef>
                <a:spcPts val="560"/>
              </a:spcBef>
              <a:spcAft>
                <a:spcPts val="0"/>
              </a:spcAft>
              <a:buClr>
                <a:schemeClr val="dk1"/>
              </a:buClr>
              <a:buSzPts val="2800"/>
              <a:buFont typeface="Times New Roman"/>
              <a:buNone/>
              <a:defRPr/>
            </a:lvl2pPr>
            <a:lvl3pPr lvl="2" algn="ctr">
              <a:spcBef>
                <a:spcPts val="480"/>
              </a:spcBef>
              <a:spcAft>
                <a:spcPts val="0"/>
              </a:spcAft>
              <a:buClr>
                <a:schemeClr val="dk1"/>
              </a:buClr>
              <a:buSzPts val="2400"/>
              <a:buFont typeface="Times New Roman"/>
              <a:buNone/>
              <a:defRPr/>
            </a:lvl3pPr>
            <a:lvl4pPr lvl="3" algn="ctr">
              <a:spcBef>
                <a:spcPts val="400"/>
              </a:spcBef>
              <a:spcAft>
                <a:spcPts val="0"/>
              </a:spcAft>
              <a:buClr>
                <a:schemeClr val="dk1"/>
              </a:buClr>
              <a:buSzPts val="2000"/>
              <a:buFont typeface="Times New Roman"/>
              <a:buNone/>
              <a:defRPr/>
            </a:lvl4pPr>
            <a:lvl5pPr lvl="4" algn="ctr">
              <a:spcBef>
                <a:spcPts val="400"/>
              </a:spcBef>
              <a:spcAft>
                <a:spcPts val="0"/>
              </a:spcAft>
              <a:buClr>
                <a:schemeClr val="dk1"/>
              </a:buClr>
              <a:buSzPts val="2000"/>
              <a:buFont typeface="Times New Roman"/>
              <a:buNone/>
              <a:defRPr/>
            </a:lvl5pPr>
            <a:lvl6pPr lvl="5" algn="ctr">
              <a:spcBef>
                <a:spcPts val="400"/>
              </a:spcBef>
              <a:spcAft>
                <a:spcPts val="0"/>
              </a:spcAft>
              <a:buClr>
                <a:schemeClr val="dk1"/>
              </a:buClr>
              <a:buSzPts val="2000"/>
              <a:buFont typeface="Times New Roman"/>
              <a:buNone/>
              <a:defRPr/>
            </a:lvl6pPr>
            <a:lvl7pPr lvl="6" algn="ctr">
              <a:spcBef>
                <a:spcPts val="400"/>
              </a:spcBef>
              <a:spcAft>
                <a:spcPts val="0"/>
              </a:spcAft>
              <a:buClr>
                <a:schemeClr val="dk1"/>
              </a:buClr>
              <a:buSzPts val="2000"/>
              <a:buFont typeface="Times New Roman"/>
              <a:buNone/>
              <a:defRPr/>
            </a:lvl7pPr>
            <a:lvl8pPr lvl="7" algn="ctr">
              <a:spcBef>
                <a:spcPts val="400"/>
              </a:spcBef>
              <a:spcAft>
                <a:spcPts val="0"/>
              </a:spcAft>
              <a:buClr>
                <a:schemeClr val="dk1"/>
              </a:buClr>
              <a:buSzPts val="2000"/>
              <a:buFont typeface="Times New Roman"/>
              <a:buNone/>
              <a:defRPr/>
            </a:lvl8pPr>
            <a:lvl9pPr lvl="8" algn="ctr">
              <a:spcBef>
                <a:spcPts val="400"/>
              </a:spcBef>
              <a:spcAft>
                <a:spcPts val="0"/>
              </a:spcAft>
              <a:buClr>
                <a:schemeClr val="dk1"/>
              </a:buClr>
              <a:buSzPts val="2000"/>
              <a:buFont typeface="Times New Roman"/>
              <a:buNone/>
              <a:defRPr/>
            </a:lvl9pPr>
          </a:lstStyle>
          <a:p/>
        </p:txBody>
      </p:sp>
      <p:sp>
        <p:nvSpPr>
          <p:cNvPr id="28" name="Google Shape;28;p11"/>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sz="1400">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sz="1400">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sz="1400">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sz="1400">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sz="1400">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sz="1400">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sz="1400">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 name="Google Shape;33;p1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Times New Roman"/>
              <a:buNone/>
              <a:defRPr sz="2000"/>
            </a:lvl1pPr>
            <a:lvl2pPr indent="-228600" lvl="1" marL="914400" algn="l">
              <a:spcBef>
                <a:spcPts val="360"/>
              </a:spcBef>
              <a:spcAft>
                <a:spcPts val="0"/>
              </a:spcAft>
              <a:buClr>
                <a:schemeClr val="dk1"/>
              </a:buClr>
              <a:buSzPts val="1800"/>
              <a:buFont typeface="Times New Roman"/>
              <a:buNone/>
              <a:defRPr sz="1800"/>
            </a:lvl2pPr>
            <a:lvl3pPr indent="-228600" lvl="2" marL="1371600" algn="l">
              <a:spcBef>
                <a:spcPts val="320"/>
              </a:spcBef>
              <a:spcAft>
                <a:spcPts val="0"/>
              </a:spcAft>
              <a:buClr>
                <a:schemeClr val="dk1"/>
              </a:buClr>
              <a:buSzPts val="1600"/>
              <a:buFont typeface="Times New Roman"/>
              <a:buNone/>
              <a:defRPr sz="1600"/>
            </a:lvl3pPr>
            <a:lvl4pPr indent="-228600" lvl="3" marL="1828800" algn="l">
              <a:spcBef>
                <a:spcPts val="280"/>
              </a:spcBef>
              <a:spcAft>
                <a:spcPts val="0"/>
              </a:spcAft>
              <a:buClr>
                <a:schemeClr val="dk1"/>
              </a:buClr>
              <a:buSzPts val="1400"/>
              <a:buFont typeface="Times New Roman"/>
              <a:buNone/>
              <a:defRPr sz="1400"/>
            </a:lvl4pPr>
            <a:lvl5pPr indent="-228600" lvl="4" marL="2286000" algn="l">
              <a:spcBef>
                <a:spcPts val="280"/>
              </a:spcBef>
              <a:spcAft>
                <a:spcPts val="0"/>
              </a:spcAft>
              <a:buClr>
                <a:schemeClr val="dk1"/>
              </a:buClr>
              <a:buSzPts val="1400"/>
              <a:buFont typeface="Times New Roman"/>
              <a:buNone/>
              <a:defRPr sz="1400"/>
            </a:lvl5pPr>
            <a:lvl6pPr indent="-228600" lvl="5" marL="2743200" algn="l">
              <a:spcBef>
                <a:spcPts val="280"/>
              </a:spcBef>
              <a:spcAft>
                <a:spcPts val="0"/>
              </a:spcAft>
              <a:buClr>
                <a:schemeClr val="dk1"/>
              </a:buClr>
              <a:buSzPts val="1400"/>
              <a:buFont typeface="Times New Roman"/>
              <a:buNone/>
              <a:defRPr sz="1400"/>
            </a:lvl6pPr>
            <a:lvl7pPr indent="-228600" lvl="6" marL="3200400" algn="l">
              <a:spcBef>
                <a:spcPts val="280"/>
              </a:spcBef>
              <a:spcAft>
                <a:spcPts val="0"/>
              </a:spcAft>
              <a:buClr>
                <a:schemeClr val="dk1"/>
              </a:buClr>
              <a:buSzPts val="1400"/>
              <a:buFont typeface="Times New Roman"/>
              <a:buNone/>
              <a:defRPr sz="1400"/>
            </a:lvl7pPr>
            <a:lvl8pPr indent="-228600" lvl="7" marL="3657600" algn="l">
              <a:spcBef>
                <a:spcPts val="280"/>
              </a:spcBef>
              <a:spcAft>
                <a:spcPts val="0"/>
              </a:spcAft>
              <a:buClr>
                <a:schemeClr val="dk1"/>
              </a:buClr>
              <a:buSzPts val="1400"/>
              <a:buFont typeface="Times New Roman"/>
              <a:buNone/>
              <a:defRPr sz="1400"/>
            </a:lvl8pPr>
            <a:lvl9pPr indent="-228600" lvl="8" marL="4114800" algn="l">
              <a:spcBef>
                <a:spcPts val="280"/>
              </a:spcBef>
              <a:spcAft>
                <a:spcPts val="0"/>
              </a:spcAft>
              <a:buClr>
                <a:schemeClr val="dk1"/>
              </a:buClr>
              <a:buSzPts val="1400"/>
              <a:buFont typeface="Times New Roman"/>
              <a:buNone/>
              <a:defRPr sz="1400"/>
            </a:lvl9pPr>
          </a:lstStyle>
          <a:p/>
        </p:txBody>
      </p:sp>
      <p:sp>
        <p:nvSpPr>
          <p:cNvPr id="34" name="Google Shape;34;p12"/>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sz="1400">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sz="1400">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sz="1400">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sz="1400">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sz="1400">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sz="1400">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sz="1400">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13"/>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9" name="Google Shape;39;p13"/>
          <p:cNvSpPr txBox="1"/>
          <p:nvPr>
            <p:ph idx="1" type="body"/>
          </p:nvPr>
        </p:nvSpPr>
        <p:spPr>
          <a:xfrm>
            <a:off x="685800" y="1981200"/>
            <a:ext cx="3810000" cy="4114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Times New Roman"/>
              <a:buChar char="•"/>
              <a:defRPr sz="2800"/>
            </a:lvl1pPr>
            <a:lvl2pPr indent="-381000" lvl="1" marL="914400" algn="l">
              <a:spcBef>
                <a:spcPts val="480"/>
              </a:spcBef>
              <a:spcAft>
                <a:spcPts val="0"/>
              </a:spcAft>
              <a:buClr>
                <a:schemeClr val="dk1"/>
              </a:buClr>
              <a:buSzPts val="2400"/>
              <a:buFont typeface="Times New Roman"/>
              <a:buChar char="–"/>
              <a:defRPr sz="2400"/>
            </a:lvl2pPr>
            <a:lvl3pPr indent="-355600" lvl="2" marL="1371600" algn="l">
              <a:spcBef>
                <a:spcPts val="400"/>
              </a:spcBef>
              <a:spcAft>
                <a:spcPts val="0"/>
              </a:spcAft>
              <a:buClr>
                <a:schemeClr val="dk1"/>
              </a:buClr>
              <a:buSzPts val="2000"/>
              <a:buFont typeface="Times New Roman"/>
              <a:buChar char="•"/>
              <a:defRPr sz="2000"/>
            </a:lvl3pPr>
            <a:lvl4pPr indent="-342900" lvl="3" marL="1828800" algn="l">
              <a:spcBef>
                <a:spcPts val="360"/>
              </a:spcBef>
              <a:spcAft>
                <a:spcPts val="0"/>
              </a:spcAft>
              <a:buClr>
                <a:schemeClr val="dk1"/>
              </a:buClr>
              <a:buSzPts val="1800"/>
              <a:buFont typeface="Times New Roman"/>
              <a:buChar char="–"/>
              <a:defRPr sz="1800"/>
            </a:lvl4pPr>
            <a:lvl5pPr indent="-342900" lvl="4" marL="2286000" algn="l">
              <a:spcBef>
                <a:spcPts val="360"/>
              </a:spcBef>
              <a:spcAft>
                <a:spcPts val="0"/>
              </a:spcAft>
              <a:buClr>
                <a:schemeClr val="dk1"/>
              </a:buClr>
              <a:buSzPts val="1800"/>
              <a:buFont typeface="Times New Roman"/>
              <a:buChar char="»"/>
              <a:defRPr sz="1800"/>
            </a:lvl5pPr>
            <a:lvl6pPr indent="-342900" lvl="5" marL="2743200" algn="l">
              <a:spcBef>
                <a:spcPts val="360"/>
              </a:spcBef>
              <a:spcAft>
                <a:spcPts val="0"/>
              </a:spcAft>
              <a:buClr>
                <a:schemeClr val="dk1"/>
              </a:buClr>
              <a:buSzPts val="1800"/>
              <a:buFont typeface="Times New Roman"/>
              <a:buChar char="»"/>
              <a:defRPr sz="1800"/>
            </a:lvl6pPr>
            <a:lvl7pPr indent="-342900" lvl="6" marL="3200400" algn="l">
              <a:spcBef>
                <a:spcPts val="360"/>
              </a:spcBef>
              <a:spcAft>
                <a:spcPts val="0"/>
              </a:spcAft>
              <a:buClr>
                <a:schemeClr val="dk1"/>
              </a:buClr>
              <a:buSzPts val="1800"/>
              <a:buFont typeface="Times New Roman"/>
              <a:buChar char="»"/>
              <a:defRPr sz="1800"/>
            </a:lvl7pPr>
            <a:lvl8pPr indent="-342900" lvl="7" marL="3657600" algn="l">
              <a:spcBef>
                <a:spcPts val="360"/>
              </a:spcBef>
              <a:spcAft>
                <a:spcPts val="0"/>
              </a:spcAft>
              <a:buClr>
                <a:schemeClr val="dk1"/>
              </a:buClr>
              <a:buSzPts val="1800"/>
              <a:buFont typeface="Times New Roman"/>
              <a:buChar char="»"/>
              <a:defRPr sz="1800"/>
            </a:lvl8pPr>
            <a:lvl9pPr indent="-342900" lvl="8" marL="4114800" algn="l">
              <a:spcBef>
                <a:spcPts val="360"/>
              </a:spcBef>
              <a:spcAft>
                <a:spcPts val="0"/>
              </a:spcAft>
              <a:buClr>
                <a:schemeClr val="dk1"/>
              </a:buClr>
              <a:buSzPts val="1800"/>
              <a:buFont typeface="Times New Roman"/>
              <a:buChar char="»"/>
              <a:defRPr sz="1800"/>
            </a:lvl9pPr>
          </a:lstStyle>
          <a:p/>
        </p:txBody>
      </p:sp>
      <p:sp>
        <p:nvSpPr>
          <p:cNvPr id="40" name="Google Shape;40;p13"/>
          <p:cNvSpPr txBox="1"/>
          <p:nvPr>
            <p:ph idx="2" type="body"/>
          </p:nvPr>
        </p:nvSpPr>
        <p:spPr>
          <a:xfrm>
            <a:off x="4648200" y="1981200"/>
            <a:ext cx="3810000" cy="4114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Times New Roman"/>
              <a:buChar char="•"/>
              <a:defRPr sz="2800"/>
            </a:lvl1pPr>
            <a:lvl2pPr indent="-381000" lvl="1" marL="914400" algn="l">
              <a:spcBef>
                <a:spcPts val="480"/>
              </a:spcBef>
              <a:spcAft>
                <a:spcPts val="0"/>
              </a:spcAft>
              <a:buClr>
                <a:schemeClr val="dk1"/>
              </a:buClr>
              <a:buSzPts val="2400"/>
              <a:buFont typeface="Times New Roman"/>
              <a:buChar char="–"/>
              <a:defRPr sz="2400"/>
            </a:lvl2pPr>
            <a:lvl3pPr indent="-355600" lvl="2" marL="1371600" algn="l">
              <a:spcBef>
                <a:spcPts val="400"/>
              </a:spcBef>
              <a:spcAft>
                <a:spcPts val="0"/>
              </a:spcAft>
              <a:buClr>
                <a:schemeClr val="dk1"/>
              </a:buClr>
              <a:buSzPts val="2000"/>
              <a:buFont typeface="Times New Roman"/>
              <a:buChar char="•"/>
              <a:defRPr sz="2000"/>
            </a:lvl3pPr>
            <a:lvl4pPr indent="-342900" lvl="3" marL="1828800" algn="l">
              <a:spcBef>
                <a:spcPts val="360"/>
              </a:spcBef>
              <a:spcAft>
                <a:spcPts val="0"/>
              </a:spcAft>
              <a:buClr>
                <a:schemeClr val="dk1"/>
              </a:buClr>
              <a:buSzPts val="1800"/>
              <a:buFont typeface="Times New Roman"/>
              <a:buChar char="–"/>
              <a:defRPr sz="1800"/>
            </a:lvl4pPr>
            <a:lvl5pPr indent="-342900" lvl="4" marL="2286000" algn="l">
              <a:spcBef>
                <a:spcPts val="360"/>
              </a:spcBef>
              <a:spcAft>
                <a:spcPts val="0"/>
              </a:spcAft>
              <a:buClr>
                <a:schemeClr val="dk1"/>
              </a:buClr>
              <a:buSzPts val="1800"/>
              <a:buFont typeface="Times New Roman"/>
              <a:buChar char="»"/>
              <a:defRPr sz="1800"/>
            </a:lvl5pPr>
            <a:lvl6pPr indent="-342900" lvl="5" marL="2743200" algn="l">
              <a:spcBef>
                <a:spcPts val="360"/>
              </a:spcBef>
              <a:spcAft>
                <a:spcPts val="0"/>
              </a:spcAft>
              <a:buClr>
                <a:schemeClr val="dk1"/>
              </a:buClr>
              <a:buSzPts val="1800"/>
              <a:buFont typeface="Times New Roman"/>
              <a:buChar char="»"/>
              <a:defRPr sz="1800"/>
            </a:lvl6pPr>
            <a:lvl7pPr indent="-342900" lvl="6" marL="3200400" algn="l">
              <a:spcBef>
                <a:spcPts val="360"/>
              </a:spcBef>
              <a:spcAft>
                <a:spcPts val="0"/>
              </a:spcAft>
              <a:buClr>
                <a:schemeClr val="dk1"/>
              </a:buClr>
              <a:buSzPts val="1800"/>
              <a:buFont typeface="Times New Roman"/>
              <a:buChar char="»"/>
              <a:defRPr sz="1800"/>
            </a:lvl7pPr>
            <a:lvl8pPr indent="-342900" lvl="7" marL="3657600" algn="l">
              <a:spcBef>
                <a:spcPts val="360"/>
              </a:spcBef>
              <a:spcAft>
                <a:spcPts val="0"/>
              </a:spcAft>
              <a:buClr>
                <a:schemeClr val="dk1"/>
              </a:buClr>
              <a:buSzPts val="1800"/>
              <a:buFont typeface="Times New Roman"/>
              <a:buChar char="»"/>
              <a:defRPr sz="1800"/>
            </a:lvl8pPr>
            <a:lvl9pPr indent="-342900" lvl="8" marL="4114800" algn="l">
              <a:spcBef>
                <a:spcPts val="360"/>
              </a:spcBef>
              <a:spcAft>
                <a:spcPts val="0"/>
              </a:spcAft>
              <a:buClr>
                <a:schemeClr val="dk1"/>
              </a:buClr>
              <a:buSzPts val="1800"/>
              <a:buFont typeface="Times New Roman"/>
              <a:buChar char="»"/>
              <a:defRPr sz="1800"/>
            </a:lvl9pPr>
          </a:lstStyle>
          <a:p/>
        </p:txBody>
      </p:sp>
      <p:sp>
        <p:nvSpPr>
          <p:cNvPr id="41" name="Google Shape;41;p13"/>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sz="1400">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sz="1400">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sz="1400">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sz="1400">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sz="1400">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sz="1400">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sz="1400">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6" name="Google Shape;46;p1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Times New Roman"/>
              <a:buNone/>
              <a:defRPr b="1" sz="2400"/>
            </a:lvl1pPr>
            <a:lvl2pPr indent="-228600" lvl="1" marL="914400" algn="l">
              <a:spcBef>
                <a:spcPts val="400"/>
              </a:spcBef>
              <a:spcAft>
                <a:spcPts val="0"/>
              </a:spcAft>
              <a:buClr>
                <a:schemeClr val="dk1"/>
              </a:buClr>
              <a:buSzPts val="2000"/>
              <a:buFont typeface="Times New Roman"/>
              <a:buNone/>
              <a:defRPr b="1" sz="2000"/>
            </a:lvl2pPr>
            <a:lvl3pPr indent="-228600" lvl="2" marL="1371600" algn="l">
              <a:spcBef>
                <a:spcPts val="360"/>
              </a:spcBef>
              <a:spcAft>
                <a:spcPts val="0"/>
              </a:spcAft>
              <a:buClr>
                <a:schemeClr val="dk1"/>
              </a:buClr>
              <a:buSzPts val="1800"/>
              <a:buFont typeface="Times New Roman"/>
              <a:buNone/>
              <a:defRPr b="1" sz="1800"/>
            </a:lvl3pPr>
            <a:lvl4pPr indent="-228600" lvl="3" marL="1828800" algn="l">
              <a:spcBef>
                <a:spcPts val="320"/>
              </a:spcBef>
              <a:spcAft>
                <a:spcPts val="0"/>
              </a:spcAft>
              <a:buClr>
                <a:schemeClr val="dk1"/>
              </a:buClr>
              <a:buSzPts val="1600"/>
              <a:buFont typeface="Times New Roman"/>
              <a:buNone/>
              <a:defRPr b="1" sz="1600"/>
            </a:lvl4pPr>
            <a:lvl5pPr indent="-228600" lvl="4" marL="2286000" algn="l">
              <a:spcBef>
                <a:spcPts val="320"/>
              </a:spcBef>
              <a:spcAft>
                <a:spcPts val="0"/>
              </a:spcAft>
              <a:buClr>
                <a:schemeClr val="dk1"/>
              </a:buClr>
              <a:buSzPts val="1600"/>
              <a:buFont typeface="Times New Roman"/>
              <a:buNone/>
              <a:defRPr b="1" sz="1600"/>
            </a:lvl5pPr>
            <a:lvl6pPr indent="-228600" lvl="5" marL="2743200" algn="l">
              <a:spcBef>
                <a:spcPts val="320"/>
              </a:spcBef>
              <a:spcAft>
                <a:spcPts val="0"/>
              </a:spcAft>
              <a:buClr>
                <a:schemeClr val="dk1"/>
              </a:buClr>
              <a:buSzPts val="1600"/>
              <a:buFont typeface="Times New Roman"/>
              <a:buNone/>
              <a:defRPr b="1" sz="1600"/>
            </a:lvl6pPr>
            <a:lvl7pPr indent="-228600" lvl="6" marL="3200400" algn="l">
              <a:spcBef>
                <a:spcPts val="320"/>
              </a:spcBef>
              <a:spcAft>
                <a:spcPts val="0"/>
              </a:spcAft>
              <a:buClr>
                <a:schemeClr val="dk1"/>
              </a:buClr>
              <a:buSzPts val="1600"/>
              <a:buFont typeface="Times New Roman"/>
              <a:buNone/>
              <a:defRPr b="1" sz="1600"/>
            </a:lvl7pPr>
            <a:lvl8pPr indent="-228600" lvl="7" marL="3657600" algn="l">
              <a:spcBef>
                <a:spcPts val="320"/>
              </a:spcBef>
              <a:spcAft>
                <a:spcPts val="0"/>
              </a:spcAft>
              <a:buClr>
                <a:schemeClr val="dk1"/>
              </a:buClr>
              <a:buSzPts val="1600"/>
              <a:buFont typeface="Times New Roman"/>
              <a:buNone/>
              <a:defRPr b="1" sz="1600"/>
            </a:lvl8pPr>
            <a:lvl9pPr indent="-228600" lvl="8" marL="4114800" algn="l">
              <a:spcBef>
                <a:spcPts val="320"/>
              </a:spcBef>
              <a:spcAft>
                <a:spcPts val="0"/>
              </a:spcAft>
              <a:buClr>
                <a:schemeClr val="dk1"/>
              </a:buClr>
              <a:buSzPts val="1600"/>
              <a:buFont typeface="Times New Roman"/>
              <a:buNone/>
              <a:defRPr b="1" sz="1600"/>
            </a:lvl9pPr>
          </a:lstStyle>
          <a:p/>
        </p:txBody>
      </p:sp>
      <p:sp>
        <p:nvSpPr>
          <p:cNvPr id="47" name="Google Shape;47;p1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Times New Roman"/>
              <a:buChar char="•"/>
              <a:defRPr sz="2400"/>
            </a:lvl1pPr>
            <a:lvl2pPr indent="-355600" lvl="1" marL="914400" algn="l">
              <a:spcBef>
                <a:spcPts val="400"/>
              </a:spcBef>
              <a:spcAft>
                <a:spcPts val="0"/>
              </a:spcAft>
              <a:buClr>
                <a:schemeClr val="dk1"/>
              </a:buClr>
              <a:buSzPts val="2000"/>
              <a:buFont typeface="Times New Roman"/>
              <a:buChar char="–"/>
              <a:defRPr sz="2000"/>
            </a:lvl2pPr>
            <a:lvl3pPr indent="-342900" lvl="2" marL="1371600" algn="l">
              <a:spcBef>
                <a:spcPts val="360"/>
              </a:spcBef>
              <a:spcAft>
                <a:spcPts val="0"/>
              </a:spcAft>
              <a:buClr>
                <a:schemeClr val="dk1"/>
              </a:buClr>
              <a:buSzPts val="1800"/>
              <a:buFont typeface="Times New Roman"/>
              <a:buChar char="•"/>
              <a:defRPr sz="1800"/>
            </a:lvl3pPr>
            <a:lvl4pPr indent="-330200" lvl="3" marL="1828800" algn="l">
              <a:spcBef>
                <a:spcPts val="320"/>
              </a:spcBef>
              <a:spcAft>
                <a:spcPts val="0"/>
              </a:spcAft>
              <a:buClr>
                <a:schemeClr val="dk1"/>
              </a:buClr>
              <a:buSzPts val="1600"/>
              <a:buFont typeface="Times New Roman"/>
              <a:buChar char="–"/>
              <a:defRPr sz="1600"/>
            </a:lvl4pPr>
            <a:lvl5pPr indent="-330200" lvl="4" marL="2286000" algn="l">
              <a:spcBef>
                <a:spcPts val="320"/>
              </a:spcBef>
              <a:spcAft>
                <a:spcPts val="0"/>
              </a:spcAft>
              <a:buClr>
                <a:schemeClr val="dk1"/>
              </a:buClr>
              <a:buSzPts val="1600"/>
              <a:buFont typeface="Times New Roman"/>
              <a:buChar char="»"/>
              <a:defRPr sz="1600"/>
            </a:lvl5pPr>
            <a:lvl6pPr indent="-330200" lvl="5" marL="2743200" algn="l">
              <a:spcBef>
                <a:spcPts val="320"/>
              </a:spcBef>
              <a:spcAft>
                <a:spcPts val="0"/>
              </a:spcAft>
              <a:buClr>
                <a:schemeClr val="dk1"/>
              </a:buClr>
              <a:buSzPts val="1600"/>
              <a:buFont typeface="Times New Roman"/>
              <a:buChar char="»"/>
              <a:defRPr sz="1600"/>
            </a:lvl6pPr>
            <a:lvl7pPr indent="-330200" lvl="6" marL="3200400" algn="l">
              <a:spcBef>
                <a:spcPts val="320"/>
              </a:spcBef>
              <a:spcAft>
                <a:spcPts val="0"/>
              </a:spcAft>
              <a:buClr>
                <a:schemeClr val="dk1"/>
              </a:buClr>
              <a:buSzPts val="1600"/>
              <a:buFont typeface="Times New Roman"/>
              <a:buChar char="»"/>
              <a:defRPr sz="1600"/>
            </a:lvl7pPr>
            <a:lvl8pPr indent="-330200" lvl="7" marL="3657600" algn="l">
              <a:spcBef>
                <a:spcPts val="320"/>
              </a:spcBef>
              <a:spcAft>
                <a:spcPts val="0"/>
              </a:spcAft>
              <a:buClr>
                <a:schemeClr val="dk1"/>
              </a:buClr>
              <a:buSzPts val="1600"/>
              <a:buFont typeface="Times New Roman"/>
              <a:buChar char="»"/>
              <a:defRPr sz="1600"/>
            </a:lvl8pPr>
            <a:lvl9pPr indent="-330200" lvl="8" marL="4114800" algn="l">
              <a:spcBef>
                <a:spcPts val="320"/>
              </a:spcBef>
              <a:spcAft>
                <a:spcPts val="0"/>
              </a:spcAft>
              <a:buClr>
                <a:schemeClr val="dk1"/>
              </a:buClr>
              <a:buSzPts val="1600"/>
              <a:buFont typeface="Times New Roman"/>
              <a:buChar char="»"/>
              <a:defRPr sz="1600"/>
            </a:lvl9pPr>
          </a:lstStyle>
          <a:p/>
        </p:txBody>
      </p:sp>
      <p:sp>
        <p:nvSpPr>
          <p:cNvPr id="48" name="Google Shape;48;p1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Times New Roman"/>
              <a:buNone/>
              <a:defRPr b="1" sz="2400"/>
            </a:lvl1pPr>
            <a:lvl2pPr indent="-228600" lvl="1" marL="914400" algn="l">
              <a:spcBef>
                <a:spcPts val="400"/>
              </a:spcBef>
              <a:spcAft>
                <a:spcPts val="0"/>
              </a:spcAft>
              <a:buClr>
                <a:schemeClr val="dk1"/>
              </a:buClr>
              <a:buSzPts val="2000"/>
              <a:buFont typeface="Times New Roman"/>
              <a:buNone/>
              <a:defRPr b="1" sz="2000"/>
            </a:lvl2pPr>
            <a:lvl3pPr indent="-228600" lvl="2" marL="1371600" algn="l">
              <a:spcBef>
                <a:spcPts val="360"/>
              </a:spcBef>
              <a:spcAft>
                <a:spcPts val="0"/>
              </a:spcAft>
              <a:buClr>
                <a:schemeClr val="dk1"/>
              </a:buClr>
              <a:buSzPts val="1800"/>
              <a:buFont typeface="Times New Roman"/>
              <a:buNone/>
              <a:defRPr b="1" sz="1800"/>
            </a:lvl3pPr>
            <a:lvl4pPr indent="-228600" lvl="3" marL="1828800" algn="l">
              <a:spcBef>
                <a:spcPts val="320"/>
              </a:spcBef>
              <a:spcAft>
                <a:spcPts val="0"/>
              </a:spcAft>
              <a:buClr>
                <a:schemeClr val="dk1"/>
              </a:buClr>
              <a:buSzPts val="1600"/>
              <a:buFont typeface="Times New Roman"/>
              <a:buNone/>
              <a:defRPr b="1" sz="1600"/>
            </a:lvl4pPr>
            <a:lvl5pPr indent="-228600" lvl="4" marL="2286000" algn="l">
              <a:spcBef>
                <a:spcPts val="320"/>
              </a:spcBef>
              <a:spcAft>
                <a:spcPts val="0"/>
              </a:spcAft>
              <a:buClr>
                <a:schemeClr val="dk1"/>
              </a:buClr>
              <a:buSzPts val="1600"/>
              <a:buFont typeface="Times New Roman"/>
              <a:buNone/>
              <a:defRPr b="1" sz="1600"/>
            </a:lvl5pPr>
            <a:lvl6pPr indent="-228600" lvl="5" marL="2743200" algn="l">
              <a:spcBef>
                <a:spcPts val="320"/>
              </a:spcBef>
              <a:spcAft>
                <a:spcPts val="0"/>
              </a:spcAft>
              <a:buClr>
                <a:schemeClr val="dk1"/>
              </a:buClr>
              <a:buSzPts val="1600"/>
              <a:buFont typeface="Times New Roman"/>
              <a:buNone/>
              <a:defRPr b="1" sz="1600"/>
            </a:lvl6pPr>
            <a:lvl7pPr indent="-228600" lvl="6" marL="3200400" algn="l">
              <a:spcBef>
                <a:spcPts val="320"/>
              </a:spcBef>
              <a:spcAft>
                <a:spcPts val="0"/>
              </a:spcAft>
              <a:buClr>
                <a:schemeClr val="dk1"/>
              </a:buClr>
              <a:buSzPts val="1600"/>
              <a:buFont typeface="Times New Roman"/>
              <a:buNone/>
              <a:defRPr b="1" sz="1600"/>
            </a:lvl7pPr>
            <a:lvl8pPr indent="-228600" lvl="7" marL="3657600" algn="l">
              <a:spcBef>
                <a:spcPts val="320"/>
              </a:spcBef>
              <a:spcAft>
                <a:spcPts val="0"/>
              </a:spcAft>
              <a:buClr>
                <a:schemeClr val="dk1"/>
              </a:buClr>
              <a:buSzPts val="1600"/>
              <a:buFont typeface="Times New Roman"/>
              <a:buNone/>
              <a:defRPr b="1" sz="1600"/>
            </a:lvl8pPr>
            <a:lvl9pPr indent="-228600" lvl="8" marL="4114800" algn="l">
              <a:spcBef>
                <a:spcPts val="320"/>
              </a:spcBef>
              <a:spcAft>
                <a:spcPts val="0"/>
              </a:spcAft>
              <a:buClr>
                <a:schemeClr val="dk1"/>
              </a:buClr>
              <a:buSzPts val="1600"/>
              <a:buFont typeface="Times New Roman"/>
              <a:buNone/>
              <a:defRPr b="1" sz="1600"/>
            </a:lvl9pPr>
          </a:lstStyle>
          <a:p/>
        </p:txBody>
      </p:sp>
      <p:sp>
        <p:nvSpPr>
          <p:cNvPr id="49" name="Google Shape;49;p1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Times New Roman"/>
              <a:buChar char="•"/>
              <a:defRPr sz="2400"/>
            </a:lvl1pPr>
            <a:lvl2pPr indent="-355600" lvl="1" marL="914400" algn="l">
              <a:spcBef>
                <a:spcPts val="400"/>
              </a:spcBef>
              <a:spcAft>
                <a:spcPts val="0"/>
              </a:spcAft>
              <a:buClr>
                <a:schemeClr val="dk1"/>
              </a:buClr>
              <a:buSzPts val="2000"/>
              <a:buFont typeface="Times New Roman"/>
              <a:buChar char="–"/>
              <a:defRPr sz="2000"/>
            </a:lvl2pPr>
            <a:lvl3pPr indent="-342900" lvl="2" marL="1371600" algn="l">
              <a:spcBef>
                <a:spcPts val="360"/>
              </a:spcBef>
              <a:spcAft>
                <a:spcPts val="0"/>
              </a:spcAft>
              <a:buClr>
                <a:schemeClr val="dk1"/>
              </a:buClr>
              <a:buSzPts val="1800"/>
              <a:buFont typeface="Times New Roman"/>
              <a:buChar char="•"/>
              <a:defRPr sz="1800"/>
            </a:lvl3pPr>
            <a:lvl4pPr indent="-330200" lvl="3" marL="1828800" algn="l">
              <a:spcBef>
                <a:spcPts val="320"/>
              </a:spcBef>
              <a:spcAft>
                <a:spcPts val="0"/>
              </a:spcAft>
              <a:buClr>
                <a:schemeClr val="dk1"/>
              </a:buClr>
              <a:buSzPts val="1600"/>
              <a:buFont typeface="Times New Roman"/>
              <a:buChar char="–"/>
              <a:defRPr sz="1600"/>
            </a:lvl4pPr>
            <a:lvl5pPr indent="-330200" lvl="4" marL="2286000" algn="l">
              <a:spcBef>
                <a:spcPts val="320"/>
              </a:spcBef>
              <a:spcAft>
                <a:spcPts val="0"/>
              </a:spcAft>
              <a:buClr>
                <a:schemeClr val="dk1"/>
              </a:buClr>
              <a:buSzPts val="1600"/>
              <a:buFont typeface="Times New Roman"/>
              <a:buChar char="»"/>
              <a:defRPr sz="1600"/>
            </a:lvl5pPr>
            <a:lvl6pPr indent="-330200" lvl="5" marL="2743200" algn="l">
              <a:spcBef>
                <a:spcPts val="320"/>
              </a:spcBef>
              <a:spcAft>
                <a:spcPts val="0"/>
              </a:spcAft>
              <a:buClr>
                <a:schemeClr val="dk1"/>
              </a:buClr>
              <a:buSzPts val="1600"/>
              <a:buFont typeface="Times New Roman"/>
              <a:buChar char="»"/>
              <a:defRPr sz="1600"/>
            </a:lvl6pPr>
            <a:lvl7pPr indent="-330200" lvl="6" marL="3200400" algn="l">
              <a:spcBef>
                <a:spcPts val="320"/>
              </a:spcBef>
              <a:spcAft>
                <a:spcPts val="0"/>
              </a:spcAft>
              <a:buClr>
                <a:schemeClr val="dk1"/>
              </a:buClr>
              <a:buSzPts val="1600"/>
              <a:buFont typeface="Times New Roman"/>
              <a:buChar char="»"/>
              <a:defRPr sz="1600"/>
            </a:lvl7pPr>
            <a:lvl8pPr indent="-330200" lvl="7" marL="3657600" algn="l">
              <a:spcBef>
                <a:spcPts val="320"/>
              </a:spcBef>
              <a:spcAft>
                <a:spcPts val="0"/>
              </a:spcAft>
              <a:buClr>
                <a:schemeClr val="dk1"/>
              </a:buClr>
              <a:buSzPts val="1600"/>
              <a:buFont typeface="Times New Roman"/>
              <a:buChar char="»"/>
              <a:defRPr sz="1600"/>
            </a:lvl8pPr>
            <a:lvl9pPr indent="-330200" lvl="8" marL="4114800" algn="l">
              <a:spcBef>
                <a:spcPts val="320"/>
              </a:spcBef>
              <a:spcAft>
                <a:spcPts val="0"/>
              </a:spcAft>
              <a:buClr>
                <a:schemeClr val="dk1"/>
              </a:buClr>
              <a:buSzPts val="1600"/>
              <a:buFont typeface="Times New Roman"/>
              <a:buChar char="»"/>
              <a:defRPr sz="1600"/>
            </a:lvl9pPr>
          </a:lstStyle>
          <a:p/>
        </p:txBody>
      </p:sp>
      <p:sp>
        <p:nvSpPr>
          <p:cNvPr id="50" name="Google Shape;50;p14"/>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sz="1400">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sz="1400">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sz="1400">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sz="1400">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sz="1400">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sz="1400">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sz="1400">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15"/>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5" name="Google Shape;55;p15"/>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sz="1400">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sz="1400">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sz="1400">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sz="1400">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sz="1400">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sz="1400">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sz="1400">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 name="Google Shape;60;p1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Times New Roman"/>
              <a:buChar char="•"/>
              <a:defRPr sz="3200"/>
            </a:lvl1pPr>
            <a:lvl2pPr indent="-406400" lvl="1" marL="914400" algn="l">
              <a:spcBef>
                <a:spcPts val="560"/>
              </a:spcBef>
              <a:spcAft>
                <a:spcPts val="0"/>
              </a:spcAft>
              <a:buClr>
                <a:schemeClr val="dk1"/>
              </a:buClr>
              <a:buSzPts val="2800"/>
              <a:buFont typeface="Times New Roman"/>
              <a:buChar char="–"/>
              <a:defRPr sz="2800"/>
            </a:lvl2pPr>
            <a:lvl3pPr indent="-381000" lvl="2" marL="1371600" algn="l">
              <a:spcBef>
                <a:spcPts val="480"/>
              </a:spcBef>
              <a:spcAft>
                <a:spcPts val="0"/>
              </a:spcAft>
              <a:buClr>
                <a:schemeClr val="dk1"/>
              </a:buClr>
              <a:buSzPts val="2400"/>
              <a:buFont typeface="Times New Roman"/>
              <a:buChar char="•"/>
              <a:defRPr sz="2400"/>
            </a:lvl3pPr>
            <a:lvl4pPr indent="-355600" lvl="3" marL="1828800" algn="l">
              <a:spcBef>
                <a:spcPts val="400"/>
              </a:spcBef>
              <a:spcAft>
                <a:spcPts val="0"/>
              </a:spcAft>
              <a:buClr>
                <a:schemeClr val="dk1"/>
              </a:buClr>
              <a:buSzPts val="2000"/>
              <a:buFont typeface="Times New Roman"/>
              <a:buChar char="–"/>
              <a:defRPr sz="2000"/>
            </a:lvl4pPr>
            <a:lvl5pPr indent="-355600" lvl="4" marL="2286000" algn="l">
              <a:spcBef>
                <a:spcPts val="400"/>
              </a:spcBef>
              <a:spcAft>
                <a:spcPts val="0"/>
              </a:spcAft>
              <a:buClr>
                <a:schemeClr val="dk1"/>
              </a:buClr>
              <a:buSzPts val="2000"/>
              <a:buFont typeface="Times New Roman"/>
              <a:buChar char="»"/>
              <a:defRPr sz="2000"/>
            </a:lvl5pPr>
            <a:lvl6pPr indent="-355600" lvl="5" marL="2743200" algn="l">
              <a:spcBef>
                <a:spcPts val="400"/>
              </a:spcBef>
              <a:spcAft>
                <a:spcPts val="0"/>
              </a:spcAft>
              <a:buClr>
                <a:schemeClr val="dk1"/>
              </a:buClr>
              <a:buSzPts val="2000"/>
              <a:buFont typeface="Times New Roman"/>
              <a:buChar char="»"/>
              <a:defRPr sz="2000"/>
            </a:lvl6pPr>
            <a:lvl7pPr indent="-355600" lvl="6" marL="3200400" algn="l">
              <a:spcBef>
                <a:spcPts val="400"/>
              </a:spcBef>
              <a:spcAft>
                <a:spcPts val="0"/>
              </a:spcAft>
              <a:buClr>
                <a:schemeClr val="dk1"/>
              </a:buClr>
              <a:buSzPts val="2000"/>
              <a:buFont typeface="Times New Roman"/>
              <a:buChar char="»"/>
              <a:defRPr sz="2000"/>
            </a:lvl7pPr>
            <a:lvl8pPr indent="-355600" lvl="7" marL="3657600" algn="l">
              <a:spcBef>
                <a:spcPts val="400"/>
              </a:spcBef>
              <a:spcAft>
                <a:spcPts val="0"/>
              </a:spcAft>
              <a:buClr>
                <a:schemeClr val="dk1"/>
              </a:buClr>
              <a:buSzPts val="2000"/>
              <a:buFont typeface="Times New Roman"/>
              <a:buChar char="»"/>
              <a:defRPr sz="2000"/>
            </a:lvl8pPr>
            <a:lvl9pPr indent="-355600" lvl="8" marL="4114800" algn="l">
              <a:spcBef>
                <a:spcPts val="400"/>
              </a:spcBef>
              <a:spcAft>
                <a:spcPts val="0"/>
              </a:spcAft>
              <a:buClr>
                <a:schemeClr val="dk1"/>
              </a:buClr>
              <a:buSzPts val="2000"/>
              <a:buFont typeface="Times New Roman"/>
              <a:buChar char="»"/>
              <a:defRPr sz="2000"/>
            </a:lvl9pPr>
          </a:lstStyle>
          <a:p/>
        </p:txBody>
      </p:sp>
      <p:sp>
        <p:nvSpPr>
          <p:cNvPr id="61" name="Google Shape;61;p1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Times New Roman"/>
              <a:buNone/>
              <a:defRPr sz="1400"/>
            </a:lvl1pPr>
            <a:lvl2pPr indent="-228600" lvl="1" marL="914400" algn="l">
              <a:spcBef>
                <a:spcPts val="240"/>
              </a:spcBef>
              <a:spcAft>
                <a:spcPts val="0"/>
              </a:spcAft>
              <a:buClr>
                <a:schemeClr val="dk1"/>
              </a:buClr>
              <a:buSzPts val="1200"/>
              <a:buFont typeface="Times New Roman"/>
              <a:buNone/>
              <a:defRPr sz="1200"/>
            </a:lvl2pPr>
            <a:lvl3pPr indent="-228600" lvl="2" marL="1371600" algn="l">
              <a:spcBef>
                <a:spcPts val="200"/>
              </a:spcBef>
              <a:spcAft>
                <a:spcPts val="0"/>
              </a:spcAft>
              <a:buClr>
                <a:schemeClr val="dk1"/>
              </a:buClr>
              <a:buSzPts val="1000"/>
              <a:buFont typeface="Times New Roman"/>
              <a:buNone/>
              <a:defRPr sz="1000"/>
            </a:lvl3pPr>
            <a:lvl4pPr indent="-228600" lvl="3" marL="1828800" algn="l">
              <a:spcBef>
                <a:spcPts val="180"/>
              </a:spcBef>
              <a:spcAft>
                <a:spcPts val="0"/>
              </a:spcAft>
              <a:buClr>
                <a:schemeClr val="dk1"/>
              </a:buClr>
              <a:buSzPts val="900"/>
              <a:buFont typeface="Times New Roman"/>
              <a:buNone/>
              <a:defRPr sz="900"/>
            </a:lvl4pPr>
            <a:lvl5pPr indent="-228600" lvl="4" marL="2286000" algn="l">
              <a:spcBef>
                <a:spcPts val="180"/>
              </a:spcBef>
              <a:spcAft>
                <a:spcPts val="0"/>
              </a:spcAft>
              <a:buClr>
                <a:schemeClr val="dk1"/>
              </a:buClr>
              <a:buSzPts val="900"/>
              <a:buFont typeface="Times New Roman"/>
              <a:buNone/>
              <a:defRPr sz="900"/>
            </a:lvl5pPr>
            <a:lvl6pPr indent="-228600" lvl="5" marL="2743200" algn="l">
              <a:spcBef>
                <a:spcPts val="180"/>
              </a:spcBef>
              <a:spcAft>
                <a:spcPts val="0"/>
              </a:spcAft>
              <a:buClr>
                <a:schemeClr val="dk1"/>
              </a:buClr>
              <a:buSzPts val="900"/>
              <a:buFont typeface="Times New Roman"/>
              <a:buNone/>
              <a:defRPr sz="900"/>
            </a:lvl6pPr>
            <a:lvl7pPr indent="-228600" lvl="6" marL="3200400" algn="l">
              <a:spcBef>
                <a:spcPts val="180"/>
              </a:spcBef>
              <a:spcAft>
                <a:spcPts val="0"/>
              </a:spcAft>
              <a:buClr>
                <a:schemeClr val="dk1"/>
              </a:buClr>
              <a:buSzPts val="900"/>
              <a:buFont typeface="Times New Roman"/>
              <a:buNone/>
              <a:defRPr sz="900"/>
            </a:lvl7pPr>
            <a:lvl8pPr indent="-228600" lvl="7" marL="3657600" algn="l">
              <a:spcBef>
                <a:spcPts val="180"/>
              </a:spcBef>
              <a:spcAft>
                <a:spcPts val="0"/>
              </a:spcAft>
              <a:buClr>
                <a:schemeClr val="dk1"/>
              </a:buClr>
              <a:buSzPts val="900"/>
              <a:buFont typeface="Times New Roman"/>
              <a:buNone/>
              <a:defRPr sz="900"/>
            </a:lvl8pPr>
            <a:lvl9pPr indent="-228600" lvl="8" marL="4114800" algn="l">
              <a:spcBef>
                <a:spcPts val="180"/>
              </a:spcBef>
              <a:spcAft>
                <a:spcPts val="0"/>
              </a:spcAft>
              <a:buClr>
                <a:schemeClr val="dk1"/>
              </a:buClr>
              <a:buSzPts val="900"/>
              <a:buFont typeface="Times New Roman"/>
              <a:buNone/>
              <a:defRPr sz="900"/>
            </a:lvl9pPr>
          </a:lstStyle>
          <a:p/>
        </p:txBody>
      </p:sp>
      <p:sp>
        <p:nvSpPr>
          <p:cNvPr id="62" name="Google Shape;62;p16"/>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6"/>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sz="1400">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sz="1400">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sz="1400">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sz="1400">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sz="1400">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sz="1400">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sz="1400">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7" name="Google Shape;67;p17"/>
          <p:cNvSpPr/>
          <p:nvPr>
            <p:ph idx="2" type="pic"/>
          </p:nvPr>
        </p:nvSpPr>
        <p:spPr>
          <a:xfrm>
            <a:off x="1792288" y="612775"/>
            <a:ext cx="5486400" cy="4114800"/>
          </a:xfrm>
          <a:prstGeom prst="rect">
            <a:avLst/>
          </a:prstGeom>
          <a:noFill/>
          <a:ln>
            <a:noFill/>
          </a:ln>
        </p:spPr>
      </p:sp>
      <p:sp>
        <p:nvSpPr>
          <p:cNvPr id="68" name="Google Shape;68;p1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Times New Roman"/>
              <a:buNone/>
              <a:defRPr sz="1400"/>
            </a:lvl1pPr>
            <a:lvl2pPr indent="-228600" lvl="1" marL="914400" algn="l">
              <a:spcBef>
                <a:spcPts val="240"/>
              </a:spcBef>
              <a:spcAft>
                <a:spcPts val="0"/>
              </a:spcAft>
              <a:buClr>
                <a:schemeClr val="dk1"/>
              </a:buClr>
              <a:buSzPts val="1200"/>
              <a:buFont typeface="Times New Roman"/>
              <a:buNone/>
              <a:defRPr sz="1200"/>
            </a:lvl2pPr>
            <a:lvl3pPr indent="-228600" lvl="2" marL="1371600" algn="l">
              <a:spcBef>
                <a:spcPts val="200"/>
              </a:spcBef>
              <a:spcAft>
                <a:spcPts val="0"/>
              </a:spcAft>
              <a:buClr>
                <a:schemeClr val="dk1"/>
              </a:buClr>
              <a:buSzPts val="1000"/>
              <a:buFont typeface="Times New Roman"/>
              <a:buNone/>
              <a:defRPr sz="1000"/>
            </a:lvl3pPr>
            <a:lvl4pPr indent="-228600" lvl="3" marL="1828800" algn="l">
              <a:spcBef>
                <a:spcPts val="180"/>
              </a:spcBef>
              <a:spcAft>
                <a:spcPts val="0"/>
              </a:spcAft>
              <a:buClr>
                <a:schemeClr val="dk1"/>
              </a:buClr>
              <a:buSzPts val="900"/>
              <a:buFont typeface="Times New Roman"/>
              <a:buNone/>
              <a:defRPr sz="900"/>
            </a:lvl4pPr>
            <a:lvl5pPr indent="-228600" lvl="4" marL="2286000" algn="l">
              <a:spcBef>
                <a:spcPts val="180"/>
              </a:spcBef>
              <a:spcAft>
                <a:spcPts val="0"/>
              </a:spcAft>
              <a:buClr>
                <a:schemeClr val="dk1"/>
              </a:buClr>
              <a:buSzPts val="900"/>
              <a:buFont typeface="Times New Roman"/>
              <a:buNone/>
              <a:defRPr sz="900"/>
            </a:lvl5pPr>
            <a:lvl6pPr indent="-228600" lvl="5" marL="2743200" algn="l">
              <a:spcBef>
                <a:spcPts val="180"/>
              </a:spcBef>
              <a:spcAft>
                <a:spcPts val="0"/>
              </a:spcAft>
              <a:buClr>
                <a:schemeClr val="dk1"/>
              </a:buClr>
              <a:buSzPts val="900"/>
              <a:buFont typeface="Times New Roman"/>
              <a:buNone/>
              <a:defRPr sz="900"/>
            </a:lvl6pPr>
            <a:lvl7pPr indent="-228600" lvl="6" marL="3200400" algn="l">
              <a:spcBef>
                <a:spcPts val="180"/>
              </a:spcBef>
              <a:spcAft>
                <a:spcPts val="0"/>
              </a:spcAft>
              <a:buClr>
                <a:schemeClr val="dk1"/>
              </a:buClr>
              <a:buSzPts val="900"/>
              <a:buFont typeface="Times New Roman"/>
              <a:buNone/>
              <a:defRPr sz="900"/>
            </a:lvl7pPr>
            <a:lvl8pPr indent="-228600" lvl="7" marL="3657600" algn="l">
              <a:spcBef>
                <a:spcPts val="180"/>
              </a:spcBef>
              <a:spcAft>
                <a:spcPts val="0"/>
              </a:spcAft>
              <a:buClr>
                <a:schemeClr val="dk1"/>
              </a:buClr>
              <a:buSzPts val="900"/>
              <a:buFont typeface="Times New Roman"/>
              <a:buNone/>
              <a:defRPr sz="900"/>
            </a:lvl8pPr>
            <a:lvl9pPr indent="-228600" lvl="8" marL="4114800" algn="l">
              <a:spcBef>
                <a:spcPts val="180"/>
              </a:spcBef>
              <a:spcAft>
                <a:spcPts val="0"/>
              </a:spcAft>
              <a:buClr>
                <a:schemeClr val="dk1"/>
              </a:buClr>
              <a:buSzPts val="900"/>
              <a:buFont typeface="Times New Roman"/>
              <a:buNone/>
              <a:defRPr sz="900"/>
            </a:lvl9pPr>
          </a:lstStyle>
          <a:p/>
        </p:txBody>
      </p:sp>
      <p:sp>
        <p:nvSpPr>
          <p:cNvPr id="69" name="Google Shape;69;p17"/>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7"/>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sz="1400">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sz="1400">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sz="1400">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sz="1400">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sz="1400">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sz="1400">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sz="1400">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8"/>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11" name="Google Shape;11;p8"/>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2" name="Google Shape;12;p8"/>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dk1"/>
                </a:solidFill>
                <a:latin typeface="Times New Roman"/>
                <a:ea typeface="Times New Roman"/>
                <a:cs typeface="Times New Roman"/>
                <a:sym typeface="Times New Roman"/>
              </a:defRPr>
            </a:lvl1pPr>
            <a:lvl2pPr lvl="1" marR="0" rtl="0" algn="ctr">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2pPr>
            <a:lvl3pPr lvl="2" marR="0" rtl="0" algn="ctr">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3pPr>
            <a:lvl4pPr lvl="3" marR="0" rtl="0" algn="ctr">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4pPr>
            <a:lvl5pPr lvl="4" marR="0" rtl="0" algn="ctr">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9pPr>
          </a:lstStyle>
          <a:p/>
        </p:txBody>
      </p:sp>
      <p:sp>
        <p:nvSpPr>
          <p:cNvPr id="13" name="Google Shape;13;p8"/>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400" u="none" cap="none" strike="noStrike">
                <a:solidFill>
                  <a:schemeClr val="dk1"/>
                </a:solidFill>
                <a:latin typeface="Times New Roman"/>
                <a:ea typeface="Times New Roman"/>
                <a:cs typeface="Times New Roman"/>
                <a:sym typeface="Times New Roman"/>
              </a:defRPr>
            </a:lvl1pPr>
            <a:lvl2pPr lvl="1" marR="0" rtl="0" algn="ctr">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2pPr>
            <a:lvl3pPr lvl="2" marR="0" rtl="0" algn="ctr">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3pPr>
            <a:lvl4pPr lvl="3" marR="0" rtl="0" algn="ctr">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4pPr>
            <a:lvl5pPr lvl="4" marR="0" rtl="0" algn="ctr">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9pPr>
          </a:lstStyle>
          <a:p/>
        </p:txBody>
      </p:sp>
      <p:sp>
        <p:nvSpPr>
          <p:cNvPr id="14" name="Google Shape;14;p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cxnSp>
        <p:nvCxnSpPr>
          <p:cNvPr id="88" name="Google Shape;88;p1"/>
          <p:cNvCxnSpPr/>
          <p:nvPr/>
        </p:nvCxnSpPr>
        <p:spPr>
          <a:xfrm>
            <a:off x="0" y="1052348"/>
            <a:ext cx="9144000" cy="0"/>
          </a:xfrm>
          <a:prstGeom prst="straightConnector1">
            <a:avLst/>
          </a:prstGeom>
          <a:noFill/>
          <a:ln cap="flat" cmpd="sng" w="38100">
            <a:solidFill>
              <a:srgbClr val="C00000"/>
            </a:solidFill>
            <a:prstDash val="solid"/>
            <a:round/>
            <a:headEnd len="med" w="med" type="none"/>
            <a:tailEnd len="med" w="med" type="none"/>
          </a:ln>
        </p:spPr>
      </p:cxnSp>
      <p:sp>
        <p:nvSpPr>
          <p:cNvPr id="89" name="Google Shape;89;p1"/>
          <p:cNvSpPr/>
          <p:nvPr/>
        </p:nvSpPr>
        <p:spPr>
          <a:xfrm>
            <a:off x="1287131" y="1220600"/>
            <a:ext cx="6515100" cy="2492990"/>
          </a:xfrm>
          <a:prstGeom prst="rect">
            <a:avLst/>
          </a:prstGeom>
          <a:noFill/>
          <a:ln>
            <a:noFill/>
          </a:ln>
        </p:spPr>
        <p:txBody>
          <a:bodyPr anchorCtr="0" anchor="b" bIns="45700" lIns="91425" spcFirstLastPara="1" rIns="91425" wrap="square" tIns="45700">
            <a:spAutoFit/>
          </a:bodyPr>
          <a:lstStyle/>
          <a:p>
            <a:pPr indent="0" lvl="1" marL="0" marR="0" rtl="0" algn="ctr">
              <a:spcBef>
                <a:spcPts val="0"/>
              </a:spcBef>
              <a:spcAft>
                <a:spcPts val="0"/>
              </a:spcAft>
              <a:buNone/>
            </a:pPr>
            <a:r>
              <a:t/>
            </a:r>
            <a:endParaRPr b="1" i="0" sz="3200" u="none" cap="none" strike="noStrike">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i="0" lang="en-US" sz="3200" u="none" cap="none" strike="noStrike">
                <a:solidFill>
                  <a:srgbClr val="21218A"/>
                </a:solidFill>
                <a:latin typeface="Times New Roman"/>
                <a:ea typeface="Times New Roman"/>
                <a:cs typeface="Times New Roman"/>
                <a:sym typeface="Times New Roman"/>
              </a:rPr>
              <a:t>Presentation of Universidad Politecnica de Madrid UPM</a:t>
            </a:r>
            <a:endParaRPr/>
          </a:p>
          <a:p>
            <a:pPr indent="0" lvl="0" marL="0" marR="0" rtl="0" algn="ctr">
              <a:spcBef>
                <a:spcPts val="0"/>
              </a:spcBef>
              <a:spcAft>
                <a:spcPts val="0"/>
              </a:spcAft>
              <a:buNone/>
            </a:pPr>
            <a:r>
              <a:rPr b="1" lang="en-US" sz="2800">
                <a:solidFill>
                  <a:srgbClr val="21218A"/>
                </a:solidFill>
                <a:latin typeface="Times New Roman"/>
                <a:ea typeface="Times New Roman"/>
                <a:cs typeface="Times New Roman"/>
                <a:sym typeface="Times New Roman"/>
              </a:rPr>
              <a:t>Spain</a:t>
            </a:r>
            <a:endParaRPr sz="2800">
              <a:solidFill>
                <a:srgbClr val="21218A"/>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b="1" sz="3200">
              <a:solidFill>
                <a:srgbClr val="FF0000"/>
              </a:solidFill>
              <a:latin typeface="Times New Roman"/>
              <a:ea typeface="Times New Roman"/>
              <a:cs typeface="Times New Roman"/>
              <a:sym typeface="Times New Roman"/>
            </a:endParaRPr>
          </a:p>
        </p:txBody>
      </p:sp>
      <p:sp>
        <p:nvSpPr>
          <p:cNvPr id="90" name="Google Shape;90;p1"/>
          <p:cNvSpPr/>
          <p:nvPr/>
        </p:nvSpPr>
        <p:spPr>
          <a:xfrm>
            <a:off x="4443632" y="4627489"/>
            <a:ext cx="4680341" cy="126188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1" lang="en-US" sz="2000">
                <a:solidFill>
                  <a:srgbClr val="000099"/>
                </a:solidFill>
                <a:latin typeface="Times New Roman"/>
                <a:ea typeface="Times New Roman"/>
                <a:cs typeface="Times New Roman"/>
                <a:sym typeface="Times New Roman"/>
              </a:rPr>
              <a:t>SLOBODAN BOJANIĆ </a:t>
            </a:r>
            <a:endParaRPr/>
          </a:p>
          <a:p>
            <a:pPr indent="0" lvl="0" marL="0" marR="0" rtl="0" algn="r">
              <a:spcBef>
                <a:spcPts val="0"/>
              </a:spcBef>
              <a:spcAft>
                <a:spcPts val="0"/>
              </a:spcAft>
              <a:buNone/>
            </a:pPr>
            <a:r>
              <a:rPr b="1" i="1" lang="en-US" sz="1800">
                <a:solidFill>
                  <a:srgbClr val="000099"/>
                </a:solidFill>
                <a:latin typeface="Times New Roman"/>
                <a:ea typeface="Times New Roman"/>
                <a:cs typeface="Times New Roman"/>
                <a:sym typeface="Times New Roman"/>
              </a:rPr>
              <a:t>professor</a:t>
            </a:r>
            <a:endParaRPr b="1" i="1" sz="1800">
              <a:solidFill>
                <a:srgbClr val="000099"/>
              </a:solidFill>
              <a:latin typeface="Times New Roman"/>
              <a:ea typeface="Times New Roman"/>
              <a:cs typeface="Times New Roman"/>
              <a:sym typeface="Times New Roman"/>
            </a:endParaRPr>
          </a:p>
          <a:p>
            <a:pPr indent="0" lvl="0" marL="0" marR="0" rtl="0" algn="r">
              <a:spcBef>
                <a:spcPts val="0"/>
              </a:spcBef>
              <a:spcAft>
                <a:spcPts val="0"/>
              </a:spcAft>
              <a:buNone/>
            </a:pPr>
            <a:r>
              <a:rPr b="1" lang="en-US" sz="1800">
                <a:solidFill>
                  <a:srgbClr val="FF9933"/>
                </a:solidFill>
                <a:latin typeface="Times New Roman"/>
                <a:ea typeface="Times New Roman"/>
                <a:cs typeface="Times New Roman"/>
                <a:sym typeface="Times New Roman"/>
              </a:rPr>
              <a:t>UPM</a:t>
            </a:r>
            <a:endParaRPr b="1" sz="1800">
              <a:solidFill>
                <a:srgbClr val="FF9933"/>
              </a:solidFill>
              <a:latin typeface="Times New Roman"/>
              <a:ea typeface="Times New Roman"/>
              <a:cs typeface="Times New Roman"/>
              <a:sym typeface="Times New Roman"/>
            </a:endParaRPr>
          </a:p>
          <a:p>
            <a:pPr indent="0" lvl="0" marL="0" marR="0" rtl="0" algn="r">
              <a:spcBef>
                <a:spcPts val="0"/>
              </a:spcBef>
              <a:spcAft>
                <a:spcPts val="0"/>
              </a:spcAft>
              <a:buNone/>
            </a:pPr>
            <a:r>
              <a:t/>
            </a:r>
            <a:endParaRPr b="1" i="1" sz="2000">
              <a:solidFill>
                <a:srgbClr val="000099"/>
              </a:solidFill>
              <a:latin typeface="Times New Roman"/>
              <a:ea typeface="Times New Roman"/>
              <a:cs typeface="Times New Roman"/>
              <a:sym typeface="Times New Roman"/>
            </a:endParaRPr>
          </a:p>
        </p:txBody>
      </p:sp>
      <p:sp>
        <p:nvSpPr>
          <p:cNvPr id="91" name="Google Shape;91;p1"/>
          <p:cNvSpPr txBox="1"/>
          <p:nvPr>
            <p:ph idx="12" type="sldNum"/>
          </p:nvPr>
        </p:nvSpPr>
        <p:spPr>
          <a:xfrm>
            <a:off x="7239000" y="6432818"/>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400" u="none" cap="none" strike="noStrike">
                <a:solidFill>
                  <a:schemeClr val="dk1"/>
                </a:solidFill>
                <a:latin typeface="Times New Roman"/>
                <a:ea typeface="Times New Roman"/>
                <a:cs typeface="Times New Roman"/>
                <a:sym typeface="Times New Roman"/>
              </a:rPr>
              <a:t>‹#›</a:t>
            </a:fld>
            <a:endParaRPr b="0" i="0" sz="1400" u="none" cap="none" strike="noStrike">
              <a:solidFill>
                <a:schemeClr val="dk1"/>
              </a:solidFill>
              <a:latin typeface="Times New Roman"/>
              <a:ea typeface="Times New Roman"/>
              <a:cs typeface="Times New Roman"/>
              <a:sym typeface="Times New Roman"/>
            </a:endParaRPr>
          </a:p>
        </p:txBody>
      </p:sp>
      <p:pic>
        <p:nvPicPr>
          <p:cNvPr id="92" name="Google Shape;92;p1"/>
          <p:cNvPicPr preferRelativeResize="0"/>
          <p:nvPr/>
        </p:nvPicPr>
        <p:blipFill rotWithShape="1">
          <a:blip r:embed="rId3">
            <a:alphaModFix/>
          </a:blip>
          <a:srcRect b="0" l="0" r="0" t="0"/>
          <a:stretch/>
        </p:blipFill>
        <p:spPr>
          <a:xfrm>
            <a:off x="1" y="62550"/>
            <a:ext cx="2922104" cy="953285"/>
          </a:xfrm>
          <a:prstGeom prst="rect">
            <a:avLst/>
          </a:prstGeom>
          <a:noFill/>
          <a:ln>
            <a:noFill/>
          </a:ln>
        </p:spPr>
      </p:pic>
      <p:pic>
        <p:nvPicPr>
          <p:cNvPr id="93" name="Google Shape;93;p1"/>
          <p:cNvPicPr preferRelativeResize="0"/>
          <p:nvPr/>
        </p:nvPicPr>
        <p:blipFill rotWithShape="1">
          <a:blip r:embed="rId4">
            <a:alphaModFix/>
          </a:blip>
          <a:srcRect b="0" l="0" r="0" t="0"/>
          <a:stretch/>
        </p:blipFill>
        <p:spPr>
          <a:xfrm>
            <a:off x="6444227" y="62550"/>
            <a:ext cx="2455944" cy="867467"/>
          </a:xfrm>
          <a:prstGeom prst="rect">
            <a:avLst/>
          </a:prstGeom>
          <a:noFill/>
          <a:ln>
            <a:noFill/>
          </a:ln>
        </p:spPr>
      </p:pic>
      <p:sp>
        <p:nvSpPr>
          <p:cNvPr id="94" name="Google Shape;94;p1"/>
          <p:cNvSpPr/>
          <p:nvPr/>
        </p:nvSpPr>
        <p:spPr>
          <a:xfrm>
            <a:off x="357809" y="4000177"/>
            <a:ext cx="854236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1200">
                <a:solidFill>
                  <a:schemeClr val="dk1"/>
                </a:solidFill>
                <a:latin typeface="Times New Roman"/>
                <a:ea typeface="Times New Roman"/>
                <a:cs typeface="Times New Roman"/>
                <a:sym typeface="Times New Roman"/>
              </a:rPr>
              <a:t>"Funded by the European Union. Views and opinions expressed are however those of the author(s) only and do not necessarily reflect those of the European Union. Neither the European Union nor the granting authority can be."</a:t>
            </a:r>
            <a:endParaRPr/>
          </a:p>
        </p:txBody>
      </p:sp>
      <p:sp>
        <p:nvSpPr>
          <p:cNvPr id="95" name="Google Shape;95;p1"/>
          <p:cNvSpPr txBox="1"/>
          <p:nvPr/>
        </p:nvSpPr>
        <p:spPr>
          <a:xfrm>
            <a:off x="0" y="1176186"/>
            <a:ext cx="572494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600">
                <a:solidFill>
                  <a:srgbClr val="189654"/>
                </a:solidFill>
                <a:latin typeface="Times New Roman"/>
                <a:ea typeface="Times New Roman"/>
                <a:cs typeface="Times New Roman"/>
                <a:sym typeface="Times New Roman"/>
              </a:rPr>
              <a:t>KICK-OFF </a:t>
            </a:r>
            <a:r>
              <a:rPr b="1" i="1" lang="en-US" sz="1600">
                <a:solidFill>
                  <a:srgbClr val="0DA145"/>
                </a:solidFill>
                <a:latin typeface="Times New Roman"/>
                <a:ea typeface="Times New Roman"/>
                <a:cs typeface="Times New Roman"/>
                <a:sym typeface="Times New Roman"/>
              </a:rPr>
              <a:t>MEETING, BELGRADE, 23-25 JAN 2024 </a:t>
            </a:r>
            <a:endParaRPr b="1" i="1" sz="1600">
              <a:solidFill>
                <a:srgbClr val="189654"/>
              </a:solidFill>
              <a:latin typeface="Times New Roman"/>
              <a:ea typeface="Times New Roman"/>
              <a:cs typeface="Times New Roman"/>
              <a:sym typeface="Times New Roman"/>
            </a:endParaRPr>
          </a:p>
        </p:txBody>
      </p:sp>
      <p:cxnSp>
        <p:nvCxnSpPr>
          <p:cNvPr id="96" name="Google Shape;96;p1"/>
          <p:cNvCxnSpPr/>
          <p:nvPr/>
        </p:nvCxnSpPr>
        <p:spPr>
          <a:xfrm>
            <a:off x="-14971" y="6070763"/>
            <a:ext cx="9144000" cy="10305"/>
          </a:xfrm>
          <a:prstGeom prst="straightConnector1">
            <a:avLst/>
          </a:prstGeom>
          <a:solidFill>
            <a:schemeClr val="accent1"/>
          </a:solidFill>
          <a:ln cap="flat" cmpd="sng" w="19050">
            <a:solidFill>
              <a:srgbClr val="C00000"/>
            </a:solidFill>
            <a:prstDash val="solid"/>
            <a:round/>
            <a:headEnd len="sm" w="sm" type="none"/>
            <a:tailEnd len="sm" w="sm" type="none"/>
          </a:ln>
        </p:spPr>
      </p:cxnSp>
      <p:sp>
        <p:nvSpPr>
          <p:cNvPr id="97" name="Google Shape;97;p1"/>
          <p:cNvSpPr txBox="1"/>
          <p:nvPr/>
        </p:nvSpPr>
        <p:spPr>
          <a:xfrm>
            <a:off x="67103" y="6116575"/>
            <a:ext cx="895515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rgbClr val="21218A"/>
                </a:solidFill>
                <a:latin typeface="Times New Roman"/>
                <a:ea typeface="Times New Roman"/>
                <a:cs typeface="Times New Roman"/>
                <a:sym typeface="Times New Roman"/>
              </a:rPr>
              <a:t>Network of centers for regional short study programs in the countries of the Western Balkans</a:t>
            </a:r>
            <a:endParaRPr b="1" sz="1200">
              <a:solidFill>
                <a:srgbClr val="21218A"/>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sz="1200">
                <a:solidFill>
                  <a:srgbClr val="21218A"/>
                </a:solidFill>
                <a:latin typeface="Times New Roman"/>
                <a:ea typeface="Times New Roman"/>
                <a:cs typeface="Times New Roman"/>
                <a:sym typeface="Times New Roman"/>
              </a:rPr>
              <a:t>Call</a:t>
            </a:r>
            <a:r>
              <a:rPr lang="en-US" sz="1200">
                <a:solidFill>
                  <a:srgbClr val="21218A"/>
                </a:solidFill>
                <a:latin typeface="Times New Roman"/>
                <a:ea typeface="Times New Roman"/>
                <a:cs typeface="Times New Roman"/>
                <a:sym typeface="Times New Roman"/>
              </a:rPr>
              <a:t>: ERASMUS-EDU-2023-CBHE</a:t>
            </a:r>
            <a:endParaRPr sz="1200">
              <a:solidFill>
                <a:srgbClr val="21218A"/>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sz="1200">
                <a:solidFill>
                  <a:srgbClr val="21218A"/>
                </a:solidFill>
                <a:latin typeface="Times New Roman"/>
                <a:ea typeface="Times New Roman"/>
                <a:cs typeface="Times New Roman"/>
                <a:sym typeface="Times New Roman"/>
              </a:rPr>
              <a:t>sProject number</a:t>
            </a:r>
            <a:r>
              <a:rPr lang="en-US" sz="1200">
                <a:solidFill>
                  <a:srgbClr val="21218A"/>
                </a:solidFill>
                <a:latin typeface="Times New Roman"/>
                <a:ea typeface="Times New Roman"/>
                <a:cs typeface="Times New Roman"/>
                <a:sym typeface="Times New Roman"/>
              </a:rPr>
              <a:t>: 101128813</a:t>
            </a:r>
            <a:endParaRPr sz="3200">
              <a:solidFill>
                <a:srgbClr val="21218A"/>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cxnSp>
        <p:nvCxnSpPr>
          <p:cNvPr id="102" name="Google Shape;102;p2"/>
          <p:cNvCxnSpPr/>
          <p:nvPr/>
        </p:nvCxnSpPr>
        <p:spPr>
          <a:xfrm>
            <a:off x="0" y="1052348"/>
            <a:ext cx="9144000" cy="0"/>
          </a:xfrm>
          <a:prstGeom prst="straightConnector1">
            <a:avLst/>
          </a:prstGeom>
          <a:noFill/>
          <a:ln cap="flat" cmpd="sng" w="38100">
            <a:solidFill>
              <a:srgbClr val="C00000"/>
            </a:solidFill>
            <a:prstDash val="solid"/>
            <a:round/>
            <a:headEnd len="med" w="med" type="none"/>
            <a:tailEnd len="med" w="med" type="none"/>
          </a:ln>
        </p:spPr>
      </p:cxnSp>
      <p:sp>
        <p:nvSpPr>
          <p:cNvPr id="103" name="Google Shape;103;p2"/>
          <p:cNvSpPr txBox="1"/>
          <p:nvPr>
            <p:ph type="title"/>
          </p:nvPr>
        </p:nvSpPr>
        <p:spPr>
          <a:xfrm>
            <a:off x="243067" y="1177422"/>
            <a:ext cx="8657103" cy="94074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2800">
                <a:solidFill>
                  <a:srgbClr val="000099"/>
                </a:solidFill>
              </a:rPr>
              <a:t>Universidad Politécnica de Madrid UPM</a:t>
            </a:r>
            <a:endParaRPr sz="2800">
              <a:solidFill>
                <a:srgbClr val="000099"/>
              </a:solidFill>
            </a:endParaRPr>
          </a:p>
        </p:txBody>
      </p:sp>
      <p:sp>
        <p:nvSpPr>
          <p:cNvPr id="104" name="Google Shape;104;p2"/>
          <p:cNvSpPr txBox="1"/>
          <p:nvPr>
            <p:ph idx="1" type="body"/>
          </p:nvPr>
        </p:nvSpPr>
        <p:spPr>
          <a:xfrm>
            <a:off x="243067" y="2397407"/>
            <a:ext cx="8657103" cy="360744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00099"/>
              </a:buClr>
              <a:buSzPts val="2000"/>
              <a:buFont typeface="Times New Roman"/>
              <a:buChar char="•"/>
            </a:pPr>
            <a:r>
              <a:rPr lang="en-US" sz="2000">
                <a:solidFill>
                  <a:srgbClr val="000099"/>
                </a:solidFill>
              </a:rPr>
              <a:t>Oldest and largest Spanish technical university.</a:t>
            </a:r>
            <a:endParaRPr/>
          </a:p>
          <a:p>
            <a:pPr indent="-342900" lvl="0" marL="342900" rtl="0" algn="l">
              <a:spcBef>
                <a:spcPts val="400"/>
              </a:spcBef>
              <a:spcAft>
                <a:spcPts val="0"/>
              </a:spcAft>
              <a:buClr>
                <a:srgbClr val="000099"/>
              </a:buClr>
              <a:buSzPts val="2000"/>
              <a:buFont typeface="Times New Roman"/>
              <a:buChar char="•"/>
            </a:pPr>
            <a:r>
              <a:rPr lang="en-US" sz="2000">
                <a:solidFill>
                  <a:srgbClr val="000099"/>
                </a:solidFill>
              </a:rPr>
              <a:t>Almost 3,000 faculty members, 414 researchers and 1,900 administrative staff.</a:t>
            </a:r>
            <a:endParaRPr/>
          </a:p>
          <a:p>
            <a:pPr indent="-342900" lvl="0" marL="342900" rtl="0" algn="l">
              <a:spcBef>
                <a:spcPts val="400"/>
              </a:spcBef>
              <a:spcAft>
                <a:spcPts val="0"/>
              </a:spcAft>
              <a:buClr>
                <a:srgbClr val="000099"/>
              </a:buClr>
              <a:buSzPts val="2000"/>
              <a:buFont typeface="Times New Roman"/>
              <a:buChar char="•"/>
            </a:pPr>
            <a:r>
              <a:rPr lang="en-US" sz="2000">
                <a:solidFill>
                  <a:srgbClr val="000099"/>
                </a:solidFill>
              </a:rPr>
              <a:t>Around 36,000 undergraduate and master’s students, and 1,900 doctoral students.</a:t>
            </a:r>
            <a:endParaRPr/>
          </a:p>
          <a:p>
            <a:pPr indent="-342900" lvl="0" marL="342900" rtl="0" algn="l">
              <a:spcBef>
                <a:spcPts val="400"/>
              </a:spcBef>
              <a:spcAft>
                <a:spcPts val="0"/>
              </a:spcAft>
              <a:buClr>
                <a:srgbClr val="000099"/>
              </a:buClr>
              <a:buSzPts val="2000"/>
              <a:buFont typeface="Times New Roman"/>
              <a:buChar char="•"/>
            </a:pPr>
            <a:r>
              <a:rPr lang="en-US" sz="2000">
                <a:solidFill>
                  <a:srgbClr val="000099"/>
                </a:solidFill>
              </a:rPr>
              <a:t>18 UPM schools cover most engineering disciplines.</a:t>
            </a:r>
            <a:endParaRPr/>
          </a:p>
          <a:p>
            <a:pPr indent="-342900" lvl="0" marL="342900" rtl="0" algn="l">
              <a:spcBef>
                <a:spcPts val="400"/>
              </a:spcBef>
              <a:spcAft>
                <a:spcPts val="0"/>
              </a:spcAft>
              <a:buClr>
                <a:srgbClr val="000099"/>
              </a:buClr>
              <a:buSzPts val="2000"/>
              <a:buFont typeface="Times New Roman"/>
              <a:buChar char="•"/>
            </a:pPr>
            <a:r>
              <a:rPr lang="en-US" sz="2000">
                <a:solidFill>
                  <a:srgbClr val="000099"/>
                </a:solidFill>
              </a:rPr>
              <a:t>160 bachelor’s and master’s degrees, </a:t>
            </a:r>
            <a:endParaRPr/>
          </a:p>
          <a:p>
            <a:pPr indent="-285750" lvl="1" marL="742950" rtl="0" algn="l">
              <a:spcBef>
                <a:spcPts val="320"/>
              </a:spcBef>
              <a:spcAft>
                <a:spcPts val="0"/>
              </a:spcAft>
              <a:buClr>
                <a:srgbClr val="000099"/>
              </a:buClr>
              <a:buSzPts val="1600"/>
              <a:buFont typeface="Times New Roman"/>
              <a:buChar char="–"/>
            </a:pPr>
            <a:r>
              <a:rPr lang="en-US" sz="1600">
                <a:solidFill>
                  <a:srgbClr val="000099"/>
                </a:solidFill>
              </a:rPr>
              <a:t>47 internationally accredited. </a:t>
            </a:r>
            <a:endParaRPr/>
          </a:p>
          <a:p>
            <a:pPr indent="-342900" lvl="0" marL="342900" rtl="0" algn="l">
              <a:spcBef>
                <a:spcPts val="400"/>
              </a:spcBef>
              <a:spcAft>
                <a:spcPts val="0"/>
              </a:spcAft>
              <a:buClr>
                <a:srgbClr val="000099"/>
              </a:buClr>
              <a:buSzPts val="2000"/>
              <a:buFont typeface="Times New Roman"/>
              <a:buChar char="•"/>
            </a:pPr>
            <a:r>
              <a:rPr lang="en-US" sz="2000">
                <a:solidFill>
                  <a:srgbClr val="000099"/>
                </a:solidFill>
              </a:rPr>
              <a:t>On-line education: OCW member, MOOC platforms EdX, MiriadaX, etc., MOOC awards.</a:t>
            </a:r>
            <a:endParaRPr/>
          </a:p>
        </p:txBody>
      </p:sp>
      <p:sp>
        <p:nvSpPr>
          <p:cNvPr id="105" name="Google Shape;105;p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sz="1400">
                <a:solidFill>
                  <a:schemeClr val="dk1"/>
                </a:solidFill>
                <a:latin typeface="Times New Roman"/>
                <a:ea typeface="Times New Roman"/>
                <a:cs typeface="Times New Roman"/>
                <a:sym typeface="Times New Roman"/>
              </a:rPr>
              <a:t>‹#›</a:t>
            </a:fld>
            <a:endParaRPr sz="1400">
              <a:solidFill>
                <a:schemeClr val="dk1"/>
              </a:solidFill>
              <a:latin typeface="Times New Roman"/>
              <a:ea typeface="Times New Roman"/>
              <a:cs typeface="Times New Roman"/>
              <a:sym typeface="Times New Roman"/>
            </a:endParaRPr>
          </a:p>
        </p:txBody>
      </p:sp>
      <p:pic>
        <p:nvPicPr>
          <p:cNvPr id="106" name="Google Shape;106;p2"/>
          <p:cNvPicPr preferRelativeResize="0"/>
          <p:nvPr/>
        </p:nvPicPr>
        <p:blipFill rotWithShape="1">
          <a:blip r:embed="rId3">
            <a:alphaModFix/>
          </a:blip>
          <a:srcRect b="0" l="0" r="0" t="0"/>
          <a:stretch/>
        </p:blipFill>
        <p:spPr>
          <a:xfrm>
            <a:off x="1" y="62550"/>
            <a:ext cx="2922104" cy="953285"/>
          </a:xfrm>
          <a:prstGeom prst="rect">
            <a:avLst/>
          </a:prstGeom>
          <a:noFill/>
          <a:ln>
            <a:noFill/>
          </a:ln>
        </p:spPr>
      </p:pic>
      <p:pic>
        <p:nvPicPr>
          <p:cNvPr id="107" name="Google Shape;107;p2"/>
          <p:cNvPicPr preferRelativeResize="0"/>
          <p:nvPr/>
        </p:nvPicPr>
        <p:blipFill rotWithShape="1">
          <a:blip r:embed="rId4">
            <a:alphaModFix/>
          </a:blip>
          <a:srcRect b="0" l="0" r="0" t="0"/>
          <a:stretch/>
        </p:blipFill>
        <p:spPr>
          <a:xfrm>
            <a:off x="6444227" y="62550"/>
            <a:ext cx="2455944" cy="867467"/>
          </a:xfrm>
          <a:prstGeom prst="rect">
            <a:avLst/>
          </a:prstGeom>
          <a:noFill/>
          <a:ln>
            <a:noFill/>
          </a:ln>
        </p:spPr>
      </p:pic>
      <p:cxnSp>
        <p:nvCxnSpPr>
          <p:cNvPr id="108" name="Google Shape;108;p2"/>
          <p:cNvCxnSpPr/>
          <p:nvPr/>
        </p:nvCxnSpPr>
        <p:spPr>
          <a:xfrm>
            <a:off x="-3396" y="6070763"/>
            <a:ext cx="9144000" cy="10305"/>
          </a:xfrm>
          <a:prstGeom prst="straightConnector1">
            <a:avLst/>
          </a:prstGeom>
          <a:solidFill>
            <a:schemeClr val="accent1"/>
          </a:solidFill>
          <a:ln cap="flat" cmpd="sng" w="28575">
            <a:solidFill>
              <a:srgbClr val="C00000"/>
            </a:solidFill>
            <a:prstDash val="solid"/>
            <a:round/>
            <a:headEnd len="sm" w="sm" type="none"/>
            <a:tailEnd len="sm" w="sm" type="none"/>
          </a:ln>
        </p:spPr>
      </p:cxnSp>
      <p:sp>
        <p:nvSpPr>
          <p:cNvPr id="109" name="Google Shape;109;p2"/>
          <p:cNvSpPr txBox="1"/>
          <p:nvPr/>
        </p:nvSpPr>
        <p:spPr>
          <a:xfrm>
            <a:off x="67103" y="6116575"/>
            <a:ext cx="895515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rgbClr val="21218A"/>
                </a:solidFill>
                <a:latin typeface="Times New Roman"/>
                <a:ea typeface="Times New Roman"/>
                <a:cs typeface="Times New Roman"/>
                <a:sym typeface="Times New Roman"/>
              </a:rPr>
              <a:t>Network of centers for regional short study programs in the countries of the Western Balkans</a:t>
            </a:r>
            <a:endParaRPr b="1" sz="1200">
              <a:solidFill>
                <a:srgbClr val="21218A"/>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sz="1200">
                <a:solidFill>
                  <a:srgbClr val="21218A"/>
                </a:solidFill>
                <a:latin typeface="Times New Roman"/>
                <a:ea typeface="Times New Roman"/>
                <a:cs typeface="Times New Roman"/>
                <a:sym typeface="Times New Roman"/>
              </a:rPr>
              <a:t>Call:</a:t>
            </a:r>
            <a:r>
              <a:rPr lang="en-US" sz="1200">
                <a:solidFill>
                  <a:srgbClr val="21218A"/>
                </a:solidFill>
                <a:latin typeface="Times New Roman"/>
                <a:ea typeface="Times New Roman"/>
                <a:cs typeface="Times New Roman"/>
                <a:sym typeface="Times New Roman"/>
              </a:rPr>
              <a:t> ERASMUS-EDU-2023-CBHE</a:t>
            </a:r>
            <a:endParaRPr sz="1200">
              <a:solidFill>
                <a:srgbClr val="21218A"/>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sz="1200">
                <a:solidFill>
                  <a:srgbClr val="21218A"/>
                </a:solidFill>
                <a:latin typeface="Times New Roman"/>
                <a:ea typeface="Times New Roman"/>
                <a:cs typeface="Times New Roman"/>
                <a:sym typeface="Times New Roman"/>
              </a:rPr>
              <a:t>Project number: </a:t>
            </a:r>
            <a:r>
              <a:rPr lang="en-US" sz="1200">
                <a:solidFill>
                  <a:srgbClr val="21218A"/>
                </a:solidFill>
                <a:latin typeface="Times New Roman"/>
                <a:ea typeface="Times New Roman"/>
                <a:cs typeface="Times New Roman"/>
                <a:sym typeface="Times New Roman"/>
              </a:rPr>
              <a:t>101128813</a:t>
            </a:r>
            <a:endParaRPr sz="3200">
              <a:solidFill>
                <a:srgbClr val="21218A"/>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cxnSp>
        <p:nvCxnSpPr>
          <p:cNvPr id="114" name="Google Shape;114;p3"/>
          <p:cNvCxnSpPr/>
          <p:nvPr/>
        </p:nvCxnSpPr>
        <p:spPr>
          <a:xfrm>
            <a:off x="0" y="1052348"/>
            <a:ext cx="9144000" cy="0"/>
          </a:xfrm>
          <a:prstGeom prst="straightConnector1">
            <a:avLst/>
          </a:prstGeom>
          <a:noFill/>
          <a:ln cap="flat" cmpd="sng" w="38100">
            <a:solidFill>
              <a:srgbClr val="C00000"/>
            </a:solidFill>
            <a:prstDash val="solid"/>
            <a:round/>
            <a:headEnd len="med" w="med" type="none"/>
            <a:tailEnd len="med" w="med" type="none"/>
          </a:ln>
        </p:spPr>
      </p:cxnSp>
      <p:sp>
        <p:nvSpPr>
          <p:cNvPr id="115" name="Google Shape;115;p3"/>
          <p:cNvSpPr txBox="1"/>
          <p:nvPr>
            <p:ph type="title"/>
          </p:nvPr>
        </p:nvSpPr>
        <p:spPr>
          <a:xfrm>
            <a:off x="243067" y="1177422"/>
            <a:ext cx="8657103" cy="94074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2800">
                <a:solidFill>
                  <a:srgbClr val="000099"/>
                </a:solidFill>
              </a:rPr>
              <a:t>Universidad Politécnica de Madrid UPM</a:t>
            </a:r>
            <a:endParaRPr sz="2800">
              <a:solidFill>
                <a:srgbClr val="000099"/>
              </a:solidFill>
            </a:endParaRPr>
          </a:p>
        </p:txBody>
      </p:sp>
      <p:sp>
        <p:nvSpPr>
          <p:cNvPr id="116" name="Google Shape;116;p3"/>
          <p:cNvSpPr txBox="1"/>
          <p:nvPr>
            <p:ph idx="1" type="body"/>
          </p:nvPr>
        </p:nvSpPr>
        <p:spPr>
          <a:xfrm>
            <a:off x="243067" y="2397407"/>
            <a:ext cx="8657103" cy="360744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00099"/>
              </a:buClr>
              <a:buSzPts val="2000"/>
              <a:buFont typeface="Times New Roman"/>
              <a:buChar char="•"/>
            </a:pPr>
            <a:r>
              <a:rPr lang="en-US" sz="2000">
                <a:solidFill>
                  <a:srgbClr val="000099"/>
                </a:solidFill>
              </a:rPr>
              <a:t>Sends 1,800 and receives 1,300 students per year.</a:t>
            </a:r>
            <a:endParaRPr/>
          </a:p>
          <a:p>
            <a:pPr indent="-342900" lvl="0" marL="342900" rtl="0" algn="l">
              <a:spcBef>
                <a:spcPts val="400"/>
              </a:spcBef>
              <a:spcAft>
                <a:spcPts val="0"/>
              </a:spcAft>
              <a:buClr>
                <a:srgbClr val="000099"/>
              </a:buClr>
              <a:buSzPts val="2000"/>
              <a:buFont typeface="Times New Roman"/>
              <a:buChar char="•"/>
            </a:pPr>
            <a:r>
              <a:rPr lang="en-US" sz="2000">
                <a:solidFill>
                  <a:srgbClr val="000099"/>
                </a:solidFill>
              </a:rPr>
              <a:t>Erasmus+, Magalhães, China Scholarship Council, Heritage, etc. programs.</a:t>
            </a:r>
            <a:endParaRPr/>
          </a:p>
          <a:p>
            <a:pPr indent="-342900" lvl="0" marL="342900" rtl="0" algn="l">
              <a:spcBef>
                <a:spcPts val="400"/>
              </a:spcBef>
              <a:spcAft>
                <a:spcPts val="0"/>
              </a:spcAft>
              <a:buClr>
                <a:srgbClr val="000099"/>
              </a:buClr>
              <a:buSzPts val="2000"/>
              <a:buFont typeface="Times New Roman"/>
              <a:buChar char="•"/>
            </a:pPr>
            <a:r>
              <a:rPr lang="en-US" sz="2000">
                <a:solidFill>
                  <a:srgbClr val="000099"/>
                </a:solidFill>
              </a:rPr>
              <a:t>Office exclusively dedicated for support of incoming students and staff exchange. </a:t>
            </a:r>
            <a:endParaRPr/>
          </a:p>
          <a:p>
            <a:pPr indent="-285750" lvl="1" marL="742950" rtl="0" algn="l">
              <a:spcBef>
                <a:spcPts val="320"/>
              </a:spcBef>
              <a:spcAft>
                <a:spcPts val="0"/>
              </a:spcAft>
              <a:buClr>
                <a:srgbClr val="000099"/>
              </a:buClr>
              <a:buSzPts val="1600"/>
              <a:buFont typeface="Times New Roman"/>
              <a:buChar char="–"/>
            </a:pPr>
            <a:r>
              <a:rPr lang="en-US" sz="1600">
                <a:solidFill>
                  <a:srgbClr val="000099"/>
                </a:solidFill>
              </a:rPr>
              <a:t>Assistance for accommodation and immigration procedures, especially for non-EU citizens.</a:t>
            </a:r>
            <a:endParaRPr/>
          </a:p>
          <a:p>
            <a:pPr indent="-342900" lvl="0" marL="342900" rtl="0" algn="l">
              <a:spcBef>
                <a:spcPts val="400"/>
              </a:spcBef>
              <a:spcAft>
                <a:spcPts val="0"/>
              </a:spcAft>
              <a:buClr>
                <a:srgbClr val="000099"/>
              </a:buClr>
              <a:buSzPts val="2000"/>
              <a:buFont typeface="Times New Roman"/>
              <a:buChar char="•"/>
            </a:pPr>
            <a:r>
              <a:rPr lang="en-US" sz="2000">
                <a:solidFill>
                  <a:srgbClr val="000099"/>
                </a:solidFill>
              </a:rPr>
              <a:t>Coordinator or partner in ~50 Erasmus+ KA2 projects.</a:t>
            </a:r>
            <a:endParaRPr/>
          </a:p>
          <a:p>
            <a:pPr indent="-342900" lvl="0" marL="342900" rtl="0" algn="l">
              <a:spcBef>
                <a:spcPts val="400"/>
              </a:spcBef>
              <a:spcAft>
                <a:spcPts val="0"/>
              </a:spcAft>
              <a:buClr>
                <a:srgbClr val="000099"/>
              </a:buClr>
              <a:buSzPts val="2000"/>
              <a:buFont typeface="Times New Roman"/>
              <a:buChar char="•"/>
            </a:pPr>
            <a:r>
              <a:rPr lang="en-US" sz="2000">
                <a:solidFill>
                  <a:srgbClr val="000099"/>
                </a:solidFill>
              </a:rPr>
              <a:t>200 research groups and 17 research centres and institutes, </a:t>
            </a:r>
            <a:endParaRPr/>
          </a:p>
          <a:p>
            <a:pPr indent="-342900" lvl="0" marL="342900" rtl="0" algn="l">
              <a:spcBef>
                <a:spcPts val="400"/>
              </a:spcBef>
              <a:spcAft>
                <a:spcPts val="0"/>
              </a:spcAft>
              <a:buClr>
                <a:srgbClr val="000099"/>
              </a:buClr>
              <a:buSzPts val="2000"/>
              <a:buFont typeface="Times New Roman"/>
              <a:buChar char="•"/>
            </a:pPr>
            <a:r>
              <a:rPr lang="en-US" sz="2000">
                <a:solidFill>
                  <a:srgbClr val="000099"/>
                </a:solidFill>
              </a:rPr>
              <a:t>H2020 top funded Spanish university, 24% participation. FP7 funding ≥€64 M, 242 projects. </a:t>
            </a:r>
            <a:endParaRPr/>
          </a:p>
          <a:p>
            <a:pPr indent="0" lvl="0" marL="0" rtl="0" algn="l">
              <a:spcBef>
                <a:spcPts val="400"/>
              </a:spcBef>
              <a:spcAft>
                <a:spcPts val="0"/>
              </a:spcAft>
              <a:buClr>
                <a:schemeClr val="dk1"/>
              </a:buClr>
              <a:buSzPts val="2000"/>
              <a:buFont typeface="Times New Roman"/>
              <a:buNone/>
            </a:pPr>
            <a:r>
              <a:t/>
            </a:r>
            <a:endParaRPr sz="2000">
              <a:solidFill>
                <a:srgbClr val="000099"/>
              </a:solidFill>
            </a:endParaRPr>
          </a:p>
        </p:txBody>
      </p:sp>
      <p:sp>
        <p:nvSpPr>
          <p:cNvPr id="117" name="Google Shape;117;p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sz="1400">
                <a:solidFill>
                  <a:schemeClr val="dk1"/>
                </a:solidFill>
                <a:latin typeface="Times New Roman"/>
                <a:ea typeface="Times New Roman"/>
                <a:cs typeface="Times New Roman"/>
                <a:sym typeface="Times New Roman"/>
              </a:rPr>
              <a:t>‹#›</a:t>
            </a:fld>
            <a:endParaRPr sz="1400">
              <a:solidFill>
                <a:schemeClr val="dk1"/>
              </a:solidFill>
              <a:latin typeface="Times New Roman"/>
              <a:ea typeface="Times New Roman"/>
              <a:cs typeface="Times New Roman"/>
              <a:sym typeface="Times New Roman"/>
            </a:endParaRPr>
          </a:p>
        </p:txBody>
      </p:sp>
      <p:pic>
        <p:nvPicPr>
          <p:cNvPr id="118" name="Google Shape;118;p3"/>
          <p:cNvPicPr preferRelativeResize="0"/>
          <p:nvPr/>
        </p:nvPicPr>
        <p:blipFill rotWithShape="1">
          <a:blip r:embed="rId3">
            <a:alphaModFix/>
          </a:blip>
          <a:srcRect b="0" l="0" r="0" t="0"/>
          <a:stretch/>
        </p:blipFill>
        <p:spPr>
          <a:xfrm>
            <a:off x="1" y="62550"/>
            <a:ext cx="2922104" cy="953285"/>
          </a:xfrm>
          <a:prstGeom prst="rect">
            <a:avLst/>
          </a:prstGeom>
          <a:noFill/>
          <a:ln>
            <a:noFill/>
          </a:ln>
        </p:spPr>
      </p:pic>
      <p:pic>
        <p:nvPicPr>
          <p:cNvPr id="119" name="Google Shape;119;p3"/>
          <p:cNvPicPr preferRelativeResize="0"/>
          <p:nvPr/>
        </p:nvPicPr>
        <p:blipFill rotWithShape="1">
          <a:blip r:embed="rId4">
            <a:alphaModFix/>
          </a:blip>
          <a:srcRect b="0" l="0" r="0" t="0"/>
          <a:stretch/>
        </p:blipFill>
        <p:spPr>
          <a:xfrm>
            <a:off x="6444227" y="62550"/>
            <a:ext cx="2455944" cy="867467"/>
          </a:xfrm>
          <a:prstGeom prst="rect">
            <a:avLst/>
          </a:prstGeom>
          <a:noFill/>
          <a:ln>
            <a:noFill/>
          </a:ln>
        </p:spPr>
      </p:pic>
      <p:cxnSp>
        <p:nvCxnSpPr>
          <p:cNvPr id="120" name="Google Shape;120;p3"/>
          <p:cNvCxnSpPr/>
          <p:nvPr/>
        </p:nvCxnSpPr>
        <p:spPr>
          <a:xfrm>
            <a:off x="-3396" y="6070763"/>
            <a:ext cx="9144000" cy="10305"/>
          </a:xfrm>
          <a:prstGeom prst="straightConnector1">
            <a:avLst/>
          </a:prstGeom>
          <a:solidFill>
            <a:schemeClr val="accent1"/>
          </a:solidFill>
          <a:ln cap="flat" cmpd="sng" w="28575">
            <a:solidFill>
              <a:srgbClr val="C00000"/>
            </a:solidFill>
            <a:prstDash val="solid"/>
            <a:round/>
            <a:headEnd len="sm" w="sm" type="none"/>
            <a:tailEnd len="sm" w="sm" type="none"/>
          </a:ln>
        </p:spPr>
      </p:cxnSp>
      <p:sp>
        <p:nvSpPr>
          <p:cNvPr id="121" name="Google Shape;121;p3"/>
          <p:cNvSpPr txBox="1"/>
          <p:nvPr/>
        </p:nvSpPr>
        <p:spPr>
          <a:xfrm>
            <a:off x="67103" y="6116575"/>
            <a:ext cx="895515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rgbClr val="21218A"/>
                </a:solidFill>
                <a:latin typeface="Times New Roman"/>
                <a:ea typeface="Times New Roman"/>
                <a:cs typeface="Times New Roman"/>
                <a:sym typeface="Times New Roman"/>
              </a:rPr>
              <a:t>Network of centers for regional short study programs in the countries of the Western Balkans</a:t>
            </a:r>
            <a:endParaRPr b="1" sz="1200">
              <a:solidFill>
                <a:srgbClr val="21218A"/>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sz="1200">
                <a:solidFill>
                  <a:srgbClr val="21218A"/>
                </a:solidFill>
                <a:latin typeface="Times New Roman"/>
                <a:ea typeface="Times New Roman"/>
                <a:cs typeface="Times New Roman"/>
                <a:sym typeface="Times New Roman"/>
              </a:rPr>
              <a:t>Call:</a:t>
            </a:r>
            <a:r>
              <a:rPr lang="en-US" sz="1200">
                <a:solidFill>
                  <a:srgbClr val="21218A"/>
                </a:solidFill>
                <a:latin typeface="Times New Roman"/>
                <a:ea typeface="Times New Roman"/>
                <a:cs typeface="Times New Roman"/>
                <a:sym typeface="Times New Roman"/>
              </a:rPr>
              <a:t> ERASMUS-EDU-2023-CBHE</a:t>
            </a:r>
            <a:endParaRPr sz="1200">
              <a:solidFill>
                <a:srgbClr val="21218A"/>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sz="1200">
                <a:solidFill>
                  <a:srgbClr val="21218A"/>
                </a:solidFill>
                <a:latin typeface="Times New Roman"/>
                <a:ea typeface="Times New Roman"/>
                <a:cs typeface="Times New Roman"/>
                <a:sym typeface="Times New Roman"/>
              </a:rPr>
              <a:t>Project number: </a:t>
            </a:r>
            <a:r>
              <a:rPr lang="en-US" sz="1200">
                <a:solidFill>
                  <a:srgbClr val="21218A"/>
                </a:solidFill>
                <a:latin typeface="Times New Roman"/>
                <a:ea typeface="Times New Roman"/>
                <a:cs typeface="Times New Roman"/>
                <a:sym typeface="Times New Roman"/>
              </a:rPr>
              <a:t>101128813</a:t>
            </a:r>
            <a:endParaRPr sz="3200">
              <a:solidFill>
                <a:srgbClr val="21218A"/>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cxnSp>
        <p:nvCxnSpPr>
          <p:cNvPr id="126" name="Google Shape;126;p4"/>
          <p:cNvCxnSpPr/>
          <p:nvPr/>
        </p:nvCxnSpPr>
        <p:spPr>
          <a:xfrm>
            <a:off x="0" y="1052348"/>
            <a:ext cx="9144000" cy="0"/>
          </a:xfrm>
          <a:prstGeom prst="straightConnector1">
            <a:avLst/>
          </a:prstGeom>
          <a:noFill/>
          <a:ln cap="flat" cmpd="sng" w="38100">
            <a:solidFill>
              <a:srgbClr val="C00000"/>
            </a:solidFill>
            <a:prstDash val="solid"/>
            <a:round/>
            <a:headEnd len="med" w="med" type="none"/>
            <a:tailEnd len="med" w="med" type="none"/>
          </a:ln>
        </p:spPr>
      </p:cxnSp>
      <p:sp>
        <p:nvSpPr>
          <p:cNvPr id="127" name="Google Shape;127;p4"/>
          <p:cNvSpPr txBox="1"/>
          <p:nvPr>
            <p:ph type="title"/>
          </p:nvPr>
        </p:nvSpPr>
        <p:spPr>
          <a:xfrm>
            <a:off x="243067" y="1177422"/>
            <a:ext cx="8657103" cy="94074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2800">
                <a:solidFill>
                  <a:srgbClr val="000099"/>
                </a:solidFill>
              </a:rPr>
              <a:t>Universidad Politécnica de Madrid UPM</a:t>
            </a:r>
            <a:endParaRPr sz="2800">
              <a:solidFill>
                <a:srgbClr val="000099"/>
              </a:solidFill>
            </a:endParaRPr>
          </a:p>
        </p:txBody>
      </p:sp>
      <p:sp>
        <p:nvSpPr>
          <p:cNvPr id="128" name="Google Shape;128;p4"/>
          <p:cNvSpPr txBox="1"/>
          <p:nvPr>
            <p:ph idx="1" type="body"/>
          </p:nvPr>
        </p:nvSpPr>
        <p:spPr>
          <a:xfrm>
            <a:off x="243067" y="2397407"/>
            <a:ext cx="8657103" cy="360744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00099"/>
              </a:buClr>
              <a:buSzPts val="2000"/>
              <a:buFont typeface="Times New Roman"/>
              <a:buChar char="•"/>
            </a:pPr>
            <a:r>
              <a:rPr lang="en-US" sz="2000">
                <a:solidFill>
                  <a:srgbClr val="000099"/>
                </a:solidFill>
              </a:rPr>
              <a:t>Knowledge and Innovation Communities KIC member, approved by European Institute of Technology.</a:t>
            </a:r>
            <a:endParaRPr/>
          </a:p>
          <a:p>
            <a:pPr indent="-342900" lvl="0" marL="342900" rtl="0" algn="l">
              <a:spcBef>
                <a:spcPts val="400"/>
              </a:spcBef>
              <a:spcAft>
                <a:spcPts val="0"/>
              </a:spcAft>
              <a:buClr>
                <a:srgbClr val="000099"/>
              </a:buClr>
              <a:buSzPts val="2000"/>
              <a:buFont typeface="Times New Roman"/>
              <a:buChar char="•"/>
            </a:pPr>
            <a:r>
              <a:rPr lang="en-US" sz="2000">
                <a:solidFill>
                  <a:srgbClr val="000099"/>
                </a:solidFill>
              </a:rPr>
              <a:t>Industry collaboration: ~50% of R&amp;D funding.</a:t>
            </a:r>
            <a:endParaRPr/>
          </a:p>
          <a:p>
            <a:pPr indent="-342900" lvl="0" marL="342900" rtl="0" algn="l">
              <a:spcBef>
                <a:spcPts val="400"/>
              </a:spcBef>
              <a:spcAft>
                <a:spcPts val="0"/>
              </a:spcAft>
              <a:buClr>
                <a:srgbClr val="000099"/>
              </a:buClr>
              <a:buSzPts val="2000"/>
              <a:buFont typeface="Times New Roman"/>
              <a:buChar char="•"/>
            </a:pPr>
            <a:r>
              <a:rPr lang="en-US" sz="2000">
                <a:solidFill>
                  <a:srgbClr val="000099"/>
                </a:solidFill>
              </a:rPr>
              <a:t>Technological Innovation Support Centre: innovation, spin-offs, internationalization, platforms for campus start-up companies, fundraising and external investment, identify needs and market trends.</a:t>
            </a:r>
            <a:endParaRPr/>
          </a:p>
          <a:p>
            <a:pPr indent="-342900" lvl="0" marL="342900" rtl="0" algn="l">
              <a:spcBef>
                <a:spcPts val="400"/>
              </a:spcBef>
              <a:spcAft>
                <a:spcPts val="0"/>
              </a:spcAft>
              <a:buClr>
                <a:srgbClr val="000099"/>
              </a:buClr>
              <a:buSzPts val="2000"/>
              <a:buFont typeface="Times New Roman"/>
              <a:buChar char="•"/>
            </a:pPr>
            <a:r>
              <a:rPr lang="en-US" sz="2000">
                <a:solidFill>
                  <a:srgbClr val="000099"/>
                </a:solidFill>
              </a:rPr>
              <a:t>Sustainable Development Goals and European Agenda, coordinator of European Universities Alliance EELISA, student future Citizen and Managers of Int. Companies &amp; Institutions for SDG’s commitment.</a:t>
            </a:r>
            <a:endParaRPr/>
          </a:p>
          <a:p>
            <a:pPr indent="-215900" lvl="0" marL="342900" rtl="0" algn="l">
              <a:spcBef>
                <a:spcPts val="400"/>
              </a:spcBef>
              <a:spcAft>
                <a:spcPts val="0"/>
              </a:spcAft>
              <a:buClr>
                <a:schemeClr val="dk1"/>
              </a:buClr>
              <a:buSzPts val="2000"/>
              <a:buFont typeface="Times New Roman"/>
              <a:buNone/>
            </a:pPr>
            <a:r>
              <a:t/>
            </a:r>
            <a:endParaRPr sz="2000">
              <a:solidFill>
                <a:srgbClr val="000099"/>
              </a:solidFill>
            </a:endParaRPr>
          </a:p>
        </p:txBody>
      </p:sp>
      <p:sp>
        <p:nvSpPr>
          <p:cNvPr id="129" name="Google Shape;129;p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sz="1400">
                <a:solidFill>
                  <a:schemeClr val="dk1"/>
                </a:solidFill>
                <a:latin typeface="Times New Roman"/>
                <a:ea typeface="Times New Roman"/>
                <a:cs typeface="Times New Roman"/>
                <a:sym typeface="Times New Roman"/>
              </a:rPr>
              <a:t>‹#›</a:t>
            </a:fld>
            <a:endParaRPr sz="1400">
              <a:solidFill>
                <a:schemeClr val="dk1"/>
              </a:solidFill>
              <a:latin typeface="Times New Roman"/>
              <a:ea typeface="Times New Roman"/>
              <a:cs typeface="Times New Roman"/>
              <a:sym typeface="Times New Roman"/>
            </a:endParaRPr>
          </a:p>
        </p:txBody>
      </p:sp>
      <p:pic>
        <p:nvPicPr>
          <p:cNvPr id="130" name="Google Shape;130;p4"/>
          <p:cNvPicPr preferRelativeResize="0"/>
          <p:nvPr/>
        </p:nvPicPr>
        <p:blipFill rotWithShape="1">
          <a:blip r:embed="rId3">
            <a:alphaModFix/>
          </a:blip>
          <a:srcRect b="0" l="0" r="0" t="0"/>
          <a:stretch/>
        </p:blipFill>
        <p:spPr>
          <a:xfrm>
            <a:off x="1" y="62550"/>
            <a:ext cx="2922104" cy="953285"/>
          </a:xfrm>
          <a:prstGeom prst="rect">
            <a:avLst/>
          </a:prstGeom>
          <a:noFill/>
          <a:ln>
            <a:noFill/>
          </a:ln>
        </p:spPr>
      </p:pic>
      <p:pic>
        <p:nvPicPr>
          <p:cNvPr id="131" name="Google Shape;131;p4"/>
          <p:cNvPicPr preferRelativeResize="0"/>
          <p:nvPr/>
        </p:nvPicPr>
        <p:blipFill rotWithShape="1">
          <a:blip r:embed="rId4">
            <a:alphaModFix/>
          </a:blip>
          <a:srcRect b="0" l="0" r="0" t="0"/>
          <a:stretch/>
        </p:blipFill>
        <p:spPr>
          <a:xfrm>
            <a:off x="6444227" y="62550"/>
            <a:ext cx="2455944" cy="867467"/>
          </a:xfrm>
          <a:prstGeom prst="rect">
            <a:avLst/>
          </a:prstGeom>
          <a:noFill/>
          <a:ln>
            <a:noFill/>
          </a:ln>
        </p:spPr>
      </p:pic>
      <p:cxnSp>
        <p:nvCxnSpPr>
          <p:cNvPr id="132" name="Google Shape;132;p4"/>
          <p:cNvCxnSpPr/>
          <p:nvPr/>
        </p:nvCxnSpPr>
        <p:spPr>
          <a:xfrm>
            <a:off x="-3396" y="6070763"/>
            <a:ext cx="9144000" cy="10305"/>
          </a:xfrm>
          <a:prstGeom prst="straightConnector1">
            <a:avLst/>
          </a:prstGeom>
          <a:solidFill>
            <a:schemeClr val="accent1"/>
          </a:solidFill>
          <a:ln cap="flat" cmpd="sng" w="28575">
            <a:solidFill>
              <a:srgbClr val="C00000"/>
            </a:solidFill>
            <a:prstDash val="solid"/>
            <a:round/>
            <a:headEnd len="sm" w="sm" type="none"/>
            <a:tailEnd len="sm" w="sm" type="none"/>
          </a:ln>
        </p:spPr>
      </p:cxnSp>
      <p:sp>
        <p:nvSpPr>
          <p:cNvPr id="133" name="Google Shape;133;p4"/>
          <p:cNvSpPr txBox="1"/>
          <p:nvPr/>
        </p:nvSpPr>
        <p:spPr>
          <a:xfrm>
            <a:off x="67103" y="6116575"/>
            <a:ext cx="895515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rgbClr val="21218A"/>
                </a:solidFill>
                <a:latin typeface="Times New Roman"/>
                <a:ea typeface="Times New Roman"/>
                <a:cs typeface="Times New Roman"/>
                <a:sym typeface="Times New Roman"/>
              </a:rPr>
              <a:t>Network of centers for regional short study programs in the countries of the Western Balkans</a:t>
            </a:r>
            <a:endParaRPr b="1" sz="1200">
              <a:solidFill>
                <a:srgbClr val="21218A"/>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sz="1200">
                <a:solidFill>
                  <a:srgbClr val="21218A"/>
                </a:solidFill>
                <a:latin typeface="Times New Roman"/>
                <a:ea typeface="Times New Roman"/>
                <a:cs typeface="Times New Roman"/>
                <a:sym typeface="Times New Roman"/>
              </a:rPr>
              <a:t>Call:</a:t>
            </a:r>
            <a:r>
              <a:rPr lang="en-US" sz="1200">
                <a:solidFill>
                  <a:srgbClr val="21218A"/>
                </a:solidFill>
                <a:latin typeface="Times New Roman"/>
                <a:ea typeface="Times New Roman"/>
                <a:cs typeface="Times New Roman"/>
                <a:sym typeface="Times New Roman"/>
              </a:rPr>
              <a:t> ERASMUS-EDU-2023-CBHE</a:t>
            </a:r>
            <a:endParaRPr sz="1200">
              <a:solidFill>
                <a:srgbClr val="21218A"/>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sz="1200">
                <a:solidFill>
                  <a:srgbClr val="21218A"/>
                </a:solidFill>
                <a:latin typeface="Times New Roman"/>
                <a:ea typeface="Times New Roman"/>
                <a:cs typeface="Times New Roman"/>
                <a:sym typeface="Times New Roman"/>
              </a:rPr>
              <a:t>Project number: </a:t>
            </a:r>
            <a:r>
              <a:rPr lang="en-US" sz="1200">
                <a:solidFill>
                  <a:srgbClr val="21218A"/>
                </a:solidFill>
                <a:latin typeface="Times New Roman"/>
                <a:ea typeface="Times New Roman"/>
                <a:cs typeface="Times New Roman"/>
                <a:sym typeface="Times New Roman"/>
              </a:rPr>
              <a:t>101128813</a:t>
            </a:r>
            <a:endParaRPr sz="3200">
              <a:solidFill>
                <a:srgbClr val="21218A"/>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cxnSp>
        <p:nvCxnSpPr>
          <p:cNvPr id="138" name="Google Shape;138;p5"/>
          <p:cNvCxnSpPr/>
          <p:nvPr/>
        </p:nvCxnSpPr>
        <p:spPr>
          <a:xfrm>
            <a:off x="0" y="1052348"/>
            <a:ext cx="9144000" cy="0"/>
          </a:xfrm>
          <a:prstGeom prst="straightConnector1">
            <a:avLst/>
          </a:prstGeom>
          <a:noFill/>
          <a:ln cap="flat" cmpd="sng" w="38100">
            <a:solidFill>
              <a:srgbClr val="C00000"/>
            </a:solidFill>
            <a:prstDash val="solid"/>
            <a:round/>
            <a:headEnd len="med" w="med" type="none"/>
            <a:tailEnd len="med" w="med" type="none"/>
          </a:ln>
        </p:spPr>
      </p:cxnSp>
      <p:sp>
        <p:nvSpPr>
          <p:cNvPr id="139" name="Google Shape;139;p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sz="1400">
                <a:solidFill>
                  <a:schemeClr val="dk1"/>
                </a:solidFill>
                <a:latin typeface="Times New Roman"/>
                <a:ea typeface="Times New Roman"/>
                <a:cs typeface="Times New Roman"/>
                <a:sym typeface="Times New Roman"/>
              </a:rPr>
              <a:t>‹#›</a:t>
            </a:fld>
            <a:endParaRPr sz="1400">
              <a:solidFill>
                <a:schemeClr val="dk1"/>
              </a:solidFill>
              <a:latin typeface="Times New Roman"/>
              <a:ea typeface="Times New Roman"/>
              <a:cs typeface="Times New Roman"/>
              <a:sym typeface="Times New Roman"/>
            </a:endParaRPr>
          </a:p>
        </p:txBody>
      </p:sp>
      <p:pic>
        <p:nvPicPr>
          <p:cNvPr id="140" name="Google Shape;140;p5"/>
          <p:cNvPicPr preferRelativeResize="0"/>
          <p:nvPr/>
        </p:nvPicPr>
        <p:blipFill rotWithShape="1">
          <a:blip r:embed="rId3">
            <a:alphaModFix/>
          </a:blip>
          <a:srcRect b="0" l="0" r="0" t="0"/>
          <a:stretch/>
        </p:blipFill>
        <p:spPr>
          <a:xfrm>
            <a:off x="1" y="62550"/>
            <a:ext cx="2922104" cy="953285"/>
          </a:xfrm>
          <a:prstGeom prst="rect">
            <a:avLst/>
          </a:prstGeom>
          <a:noFill/>
          <a:ln>
            <a:noFill/>
          </a:ln>
        </p:spPr>
      </p:pic>
      <p:pic>
        <p:nvPicPr>
          <p:cNvPr id="141" name="Google Shape;141;p5"/>
          <p:cNvPicPr preferRelativeResize="0"/>
          <p:nvPr/>
        </p:nvPicPr>
        <p:blipFill rotWithShape="1">
          <a:blip r:embed="rId4">
            <a:alphaModFix/>
          </a:blip>
          <a:srcRect b="0" l="0" r="0" t="0"/>
          <a:stretch/>
        </p:blipFill>
        <p:spPr>
          <a:xfrm>
            <a:off x="6444227" y="62550"/>
            <a:ext cx="2455944" cy="867467"/>
          </a:xfrm>
          <a:prstGeom prst="rect">
            <a:avLst/>
          </a:prstGeom>
          <a:noFill/>
          <a:ln>
            <a:noFill/>
          </a:ln>
        </p:spPr>
      </p:pic>
      <p:cxnSp>
        <p:nvCxnSpPr>
          <p:cNvPr id="142" name="Google Shape;142;p5"/>
          <p:cNvCxnSpPr/>
          <p:nvPr/>
        </p:nvCxnSpPr>
        <p:spPr>
          <a:xfrm>
            <a:off x="-3396" y="6070763"/>
            <a:ext cx="9144000" cy="10305"/>
          </a:xfrm>
          <a:prstGeom prst="straightConnector1">
            <a:avLst/>
          </a:prstGeom>
          <a:solidFill>
            <a:schemeClr val="accent1"/>
          </a:solidFill>
          <a:ln cap="flat" cmpd="sng" w="28575">
            <a:solidFill>
              <a:srgbClr val="C00000"/>
            </a:solidFill>
            <a:prstDash val="solid"/>
            <a:round/>
            <a:headEnd len="sm" w="sm" type="none"/>
            <a:tailEnd len="sm" w="sm" type="none"/>
          </a:ln>
        </p:spPr>
      </p:cxnSp>
      <p:sp>
        <p:nvSpPr>
          <p:cNvPr id="143" name="Google Shape;143;p5"/>
          <p:cNvSpPr txBox="1"/>
          <p:nvPr/>
        </p:nvSpPr>
        <p:spPr>
          <a:xfrm>
            <a:off x="67103" y="6116575"/>
            <a:ext cx="895515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rgbClr val="21218A"/>
                </a:solidFill>
                <a:latin typeface="Times New Roman"/>
                <a:ea typeface="Times New Roman"/>
                <a:cs typeface="Times New Roman"/>
                <a:sym typeface="Times New Roman"/>
              </a:rPr>
              <a:t>Network of centers for regional short study programs in the countries of the Western Balkans</a:t>
            </a:r>
            <a:endParaRPr b="1" sz="1200">
              <a:solidFill>
                <a:srgbClr val="21218A"/>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sz="1200">
                <a:solidFill>
                  <a:srgbClr val="21218A"/>
                </a:solidFill>
                <a:latin typeface="Times New Roman"/>
                <a:ea typeface="Times New Roman"/>
                <a:cs typeface="Times New Roman"/>
                <a:sym typeface="Times New Roman"/>
              </a:rPr>
              <a:t>Call:</a:t>
            </a:r>
            <a:r>
              <a:rPr lang="en-US" sz="1200">
                <a:solidFill>
                  <a:srgbClr val="21218A"/>
                </a:solidFill>
                <a:latin typeface="Times New Roman"/>
                <a:ea typeface="Times New Roman"/>
                <a:cs typeface="Times New Roman"/>
                <a:sym typeface="Times New Roman"/>
              </a:rPr>
              <a:t> ERASMUS-EDU-2023-CBHE</a:t>
            </a:r>
            <a:endParaRPr sz="1200">
              <a:solidFill>
                <a:srgbClr val="21218A"/>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sz="1200">
                <a:solidFill>
                  <a:srgbClr val="21218A"/>
                </a:solidFill>
                <a:latin typeface="Times New Roman"/>
                <a:ea typeface="Times New Roman"/>
                <a:cs typeface="Times New Roman"/>
                <a:sym typeface="Times New Roman"/>
              </a:rPr>
              <a:t>Project number: </a:t>
            </a:r>
            <a:r>
              <a:rPr lang="en-US" sz="1200">
                <a:solidFill>
                  <a:srgbClr val="21218A"/>
                </a:solidFill>
                <a:latin typeface="Times New Roman"/>
                <a:ea typeface="Times New Roman"/>
                <a:cs typeface="Times New Roman"/>
                <a:sym typeface="Times New Roman"/>
              </a:rPr>
              <a:t>101128813</a:t>
            </a:r>
            <a:endParaRPr sz="3200">
              <a:solidFill>
                <a:srgbClr val="21218A"/>
              </a:solidFill>
              <a:latin typeface="Times New Roman"/>
              <a:ea typeface="Times New Roman"/>
              <a:cs typeface="Times New Roman"/>
              <a:sym typeface="Times New Roman"/>
            </a:endParaRPr>
          </a:p>
        </p:txBody>
      </p:sp>
      <p:pic>
        <p:nvPicPr>
          <p:cNvPr id="144" name="Google Shape;144;p5"/>
          <p:cNvPicPr preferRelativeResize="0"/>
          <p:nvPr/>
        </p:nvPicPr>
        <p:blipFill rotWithShape="1">
          <a:blip r:embed="rId5">
            <a:alphaModFix/>
          </a:blip>
          <a:srcRect b="0" l="0" r="0" t="0"/>
          <a:stretch/>
        </p:blipFill>
        <p:spPr>
          <a:xfrm>
            <a:off x="533777" y="1184174"/>
            <a:ext cx="8076446" cy="478430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cxnSp>
        <p:nvCxnSpPr>
          <p:cNvPr id="149" name="Google Shape;149;p6"/>
          <p:cNvCxnSpPr/>
          <p:nvPr/>
        </p:nvCxnSpPr>
        <p:spPr>
          <a:xfrm>
            <a:off x="0" y="1052348"/>
            <a:ext cx="9144000" cy="0"/>
          </a:xfrm>
          <a:prstGeom prst="straightConnector1">
            <a:avLst/>
          </a:prstGeom>
          <a:noFill/>
          <a:ln cap="flat" cmpd="sng" w="38100">
            <a:solidFill>
              <a:srgbClr val="C00000"/>
            </a:solidFill>
            <a:prstDash val="solid"/>
            <a:round/>
            <a:headEnd len="med" w="med" type="none"/>
            <a:tailEnd len="med" w="med" type="none"/>
          </a:ln>
        </p:spPr>
      </p:cxnSp>
      <p:sp>
        <p:nvSpPr>
          <p:cNvPr id="150" name="Google Shape;150;p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sz="1400">
                <a:solidFill>
                  <a:schemeClr val="dk1"/>
                </a:solidFill>
                <a:latin typeface="Times New Roman"/>
                <a:ea typeface="Times New Roman"/>
                <a:cs typeface="Times New Roman"/>
                <a:sym typeface="Times New Roman"/>
              </a:rPr>
              <a:t>‹#›</a:t>
            </a:fld>
            <a:endParaRPr sz="1400">
              <a:solidFill>
                <a:schemeClr val="dk1"/>
              </a:solidFill>
              <a:latin typeface="Times New Roman"/>
              <a:ea typeface="Times New Roman"/>
              <a:cs typeface="Times New Roman"/>
              <a:sym typeface="Times New Roman"/>
            </a:endParaRPr>
          </a:p>
        </p:txBody>
      </p:sp>
      <p:pic>
        <p:nvPicPr>
          <p:cNvPr id="151" name="Google Shape;151;p6"/>
          <p:cNvPicPr preferRelativeResize="0"/>
          <p:nvPr/>
        </p:nvPicPr>
        <p:blipFill rotWithShape="1">
          <a:blip r:embed="rId3">
            <a:alphaModFix/>
          </a:blip>
          <a:srcRect b="0" l="0" r="0" t="0"/>
          <a:stretch/>
        </p:blipFill>
        <p:spPr>
          <a:xfrm>
            <a:off x="1" y="62550"/>
            <a:ext cx="2922104" cy="953285"/>
          </a:xfrm>
          <a:prstGeom prst="rect">
            <a:avLst/>
          </a:prstGeom>
          <a:noFill/>
          <a:ln>
            <a:noFill/>
          </a:ln>
        </p:spPr>
      </p:pic>
      <p:pic>
        <p:nvPicPr>
          <p:cNvPr id="152" name="Google Shape;152;p6"/>
          <p:cNvPicPr preferRelativeResize="0"/>
          <p:nvPr/>
        </p:nvPicPr>
        <p:blipFill rotWithShape="1">
          <a:blip r:embed="rId4">
            <a:alphaModFix/>
          </a:blip>
          <a:srcRect b="0" l="0" r="0" t="0"/>
          <a:stretch/>
        </p:blipFill>
        <p:spPr>
          <a:xfrm>
            <a:off x="6444227" y="62550"/>
            <a:ext cx="2455944" cy="867467"/>
          </a:xfrm>
          <a:prstGeom prst="rect">
            <a:avLst/>
          </a:prstGeom>
          <a:noFill/>
          <a:ln>
            <a:noFill/>
          </a:ln>
        </p:spPr>
      </p:pic>
      <p:cxnSp>
        <p:nvCxnSpPr>
          <p:cNvPr id="153" name="Google Shape;153;p6"/>
          <p:cNvCxnSpPr/>
          <p:nvPr/>
        </p:nvCxnSpPr>
        <p:spPr>
          <a:xfrm>
            <a:off x="-3396" y="6070763"/>
            <a:ext cx="9144000" cy="10305"/>
          </a:xfrm>
          <a:prstGeom prst="straightConnector1">
            <a:avLst/>
          </a:prstGeom>
          <a:solidFill>
            <a:schemeClr val="accent1"/>
          </a:solidFill>
          <a:ln cap="flat" cmpd="sng" w="28575">
            <a:solidFill>
              <a:srgbClr val="C00000"/>
            </a:solidFill>
            <a:prstDash val="solid"/>
            <a:round/>
            <a:headEnd len="sm" w="sm" type="none"/>
            <a:tailEnd len="sm" w="sm" type="none"/>
          </a:ln>
        </p:spPr>
      </p:cxnSp>
      <p:sp>
        <p:nvSpPr>
          <p:cNvPr id="154" name="Google Shape;154;p6"/>
          <p:cNvSpPr txBox="1"/>
          <p:nvPr/>
        </p:nvSpPr>
        <p:spPr>
          <a:xfrm>
            <a:off x="67103" y="6116575"/>
            <a:ext cx="895515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rgbClr val="21218A"/>
                </a:solidFill>
                <a:latin typeface="Times New Roman"/>
                <a:ea typeface="Times New Roman"/>
                <a:cs typeface="Times New Roman"/>
                <a:sym typeface="Times New Roman"/>
              </a:rPr>
              <a:t>Network of centers for regional short study programs in the countries of the Western Balkans</a:t>
            </a:r>
            <a:endParaRPr b="1" sz="1200">
              <a:solidFill>
                <a:srgbClr val="21218A"/>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sz="1200">
                <a:solidFill>
                  <a:srgbClr val="21218A"/>
                </a:solidFill>
                <a:latin typeface="Times New Roman"/>
                <a:ea typeface="Times New Roman"/>
                <a:cs typeface="Times New Roman"/>
                <a:sym typeface="Times New Roman"/>
              </a:rPr>
              <a:t>Call:</a:t>
            </a:r>
            <a:r>
              <a:rPr lang="en-US" sz="1200">
                <a:solidFill>
                  <a:srgbClr val="21218A"/>
                </a:solidFill>
                <a:latin typeface="Times New Roman"/>
                <a:ea typeface="Times New Roman"/>
                <a:cs typeface="Times New Roman"/>
                <a:sym typeface="Times New Roman"/>
              </a:rPr>
              <a:t> ERASMUS-EDU-2023-CBHE</a:t>
            </a:r>
            <a:endParaRPr sz="1200">
              <a:solidFill>
                <a:srgbClr val="21218A"/>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sz="1200">
                <a:solidFill>
                  <a:srgbClr val="21218A"/>
                </a:solidFill>
                <a:latin typeface="Times New Roman"/>
                <a:ea typeface="Times New Roman"/>
                <a:cs typeface="Times New Roman"/>
                <a:sym typeface="Times New Roman"/>
              </a:rPr>
              <a:t>Project number: </a:t>
            </a:r>
            <a:r>
              <a:rPr lang="en-US" sz="1200">
                <a:solidFill>
                  <a:srgbClr val="21218A"/>
                </a:solidFill>
                <a:latin typeface="Times New Roman"/>
                <a:ea typeface="Times New Roman"/>
                <a:cs typeface="Times New Roman"/>
                <a:sym typeface="Times New Roman"/>
              </a:rPr>
              <a:t>101128813</a:t>
            </a:r>
            <a:endParaRPr sz="3200">
              <a:solidFill>
                <a:srgbClr val="21218A"/>
              </a:solidFill>
              <a:latin typeface="Times New Roman"/>
              <a:ea typeface="Times New Roman"/>
              <a:cs typeface="Times New Roman"/>
              <a:sym typeface="Times New Roman"/>
            </a:endParaRPr>
          </a:p>
        </p:txBody>
      </p:sp>
      <p:pic>
        <p:nvPicPr>
          <p:cNvPr id="155" name="Google Shape;155;p6"/>
          <p:cNvPicPr preferRelativeResize="0"/>
          <p:nvPr/>
        </p:nvPicPr>
        <p:blipFill rotWithShape="1">
          <a:blip r:embed="rId5">
            <a:alphaModFix/>
          </a:blip>
          <a:srcRect b="0" l="0" r="0" t="0"/>
          <a:stretch/>
        </p:blipFill>
        <p:spPr>
          <a:xfrm>
            <a:off x="223259" y="1331500"/>
            <a:ext cx="8763430" cy="446384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cxnSp>
        <p:nvCxnSpPr>
          <p:cNvPr id="160" name="Google Shape;160;p7"/>
          <p:cNvCxnSpPr/>
          <p:nvPr/>
        </p:nvCxnSpPr>
        <p:spPr>
          <a:xfrm>
            <a:off x="0" y="1052348"/>
            <a:ext cx="9144000" cy="0"/>
          </a:xfrm>
          <a:prstGeom prst="straightConnector1">
            <a:avLst/>
          </a:prstGeom>
          <a:noFill/>
          <a:ln cap="flat" cmpd="sng" w="38100">
            <a:solidFill>
              <a:srgbClr val="C00000"/>
            </a:solidFill>
            <a:prstDash val="solid"/>
            <a:round/>
            <a:headEnd len="med" w="med" type="none"/>
            <a:tailEnd len="med" w="med" type="none"/>
          </a:ln>
        </p:spPr>
      </p:cxnSp>
      <p:sp>
        <p:nvSpPr>
          <p:cNvPr id="161" name="Google Shape;161;p7"/>
          <p:cNvSpPr txBox="1"/>
          <p:nvPr>
            <p:ph idx="1" type="body"/>
          </p:nvPr>
        </p:nvSpPr>
        <p:spPr>
          <a:xfrm>
            <a:off x="243067" y="2397407"/>
            <a:ext cx="8657103" cy="3607443"/>
          </a:xfrm>
          <a:prstGeom prst="rect">
            <a:avLst/>
          </a:prstGeom>
          <a:noFill/>
          <a:ln>
            <a:noFill/>
          </a:ln>
        </p:spPr>
        <p:txBody>
          <a:bodyPr anchorCtr="0" anchor="t" bIns="45700" lIns="91425" spcFirstLastPara="1" rIns="91425" wrap="square" tIns="45700">
            <a:noAutofit/>
          </a:bodyPr>
          <a:lstStyle/>
          <a:p>
            <a:pPr indent="-215900" lvl="0" marL="342900" rtl="0" algn="l">
              <a:spcBef>
                <a:spcPts val="0"/>
              </a:spcBef>
              <a:spcAft>
                <a:spcPts val="0"/>
              </a:spcAft>
              <a:buClr>
                <a:schemeClr val="dk1"/>
              </a:buClr>
              <a:buSzPts val="2000"/>
              <a:buFont typeface="Times New Roman"/>
              <a:buNone/>
            </a:pPr>
            <a:r>
              <a:t/>
            </a:r>
            <a:endParaRPr sz="2000">
              <a:solidFill>
                <a:srgbClr val="000099"/>
              </a:solidFill>
            </a:endParaRPr>
          </a:p>
          <a:p>
            <a:pPr indent="-215900" lvl="0" marL="342900" rtl="0" algn="l">
              <a:spcBef>
                <a:spcPts val="400"/>
              </a:spcBef>
              <a:spcAft>
                <a:spcPts val="0"/>
              </a:spcAft>
              <a:buClr>
                <a:schemeClr val="dk1"/>
              </a:buClr>
              <a:buSzPts val="2000"/>
              <a:buFont typeface="Times New Roman"/>
              <a:buNone/>
            </a:pPr>
            <a:r>
              <a:t/>
            </a:r>
            <a:endParaRPr sz="2000">
              <a:solidFill>
                <a:srgbClr val="000099"/>
              </a:solidFill>
            </a:endParaRPr>
          </a:p>
          <a:p>
            <a:pPr indent="0" lvl="0" marL="0" rtl="0" algn="ctr">
              <a:spcBef>
                <a:spcPts val="800"/>
              </a:spcBef>
              <a:spcAft>
                <a:spcPts val="0"/>
              </a:spcAft>
              <a:buClr>
                <a:srgbClr val="000099"/>
              </a:buClr>
              <a:buSzPts val="4000"/>
              <a:buFont typeface="Times New Roman"/>
              <a:buNone/>
            </a:pPr>
            <a:r>
              <a:rPr lang="en-US" sz="4000">
                <a:solidFill>
                  <a:srgbClr val="000099"/>
                </a:solidFill>
              </a:rPr>
              <a:t>Thank you for attention!</a:t>
            </a:r>
            <a:endParaRPr sz="4000">
              <a:solidFill>
                <a:srgbClr val="000099"/>
              </a:solidFill>
            </a:endParaRPr>
          </a:p>
        </p:txBody>
      </p:sp>
      <p:sp>
        <p:nvSpPr>
          <p:cNvPr id="162" name="Google Shape;162;p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sz="1400">
                <a:solidFill>
                  <a:schemeClr val="dk1"/>
                </a:solidFill>
                <a:latin typeface="Times New Roman"/>
                <a:ea typeface="Times New Roman"/>
                <a:cs typeface="Times New Roman"/>
                <a:sym typeface="Times New Roman"/>
              </a:rPr>
              <a:t>‹#›</a:t>
            </a:fld>
            <a:endParaRPr sz="1400">
              <a:solidFill>
                <a:schemeClr val="dk1"/>
              </a:solidFill>
              <a:latin typeface="Times New Roman"/>
              <a:ea typeface="Times New Roman"/>
              <a:cs typeface="Times New Roman"/>
              <a:sym typeface="Times New Roman"/>
            </a:endParaRPr>
          </a:p>
        </p:txBody>
      </p:sp>
      <p:pic>
        <p:nvPicPr>
          <p:cNvPr id="163" name="Google Shape;163;p7"/>
          <p:cNvPicPr preferRelativeResize="0"/>
          <p:nvPr/>
        </p:nvPicPr>
        <p:blipFill rotWithShape="1">
          <a:blip r:embed="rId3">
            <a:alphaModFix/>
          </a:blip>
          <a:srcRect b="0" l="0" r="0" t="0"/>
          <a:stretch/>
        </p:blipFill>
        <p:spPr>
          <a:xfrm>
            <a:off x="1" y="62550"/>
            <a:ext cx="2922104" cy="953285"/>
          </a:xfrm>
          <a:prstGeom prst="rect">
            <a:avLst/>
          </a:prstGeom>
          <a:noFill/>
          <a:ln>
            <a:noFill/>
          </a:ln>
        </p:spPr>
      </p:pic>
      <p:pic>
        <p:nvPicPr>
          <p:cNvPr id="164" name="Google Shape;164;p7"/>
          <p:cNvPicPr preferRelativeResize="0"/>
          <p:nvPr/>
        </p:nvPicPr>
        <p:blipFill rotWithShape="1">
          <a:blip r:embed="rId4">
            <a:alphaModFix/>
          </a:blip>
          <a:srcRect b="0" l="0" r="0" t="0"/>
          <a:stretch/>
        </p:blipFill>
        <p:spPr>
          <a:xfrm>
            <a:off x="6444227" y="62550"/>
            <a:ext cx="2455944" cy="867467"/>
          </a:xfrm>
          <a:prstGeom prst="rect">
            <a:avLst/>
          </a:prstGeom>
          <a:noFill/>
          <a:ln>
            <a:noFill/>
          </a:ln>
        </p:spPr>
      </p:pic>
      <p:cxnSp>
        <p:nvCxnSpPr>
          <p:cNvPr id="165" name="Google Shape;165;p7"/>
          <p:cNvCxnSpPr/>
          <p:nvPr/>
        </p:nvCxnSpPr>
        <p:spPr>
          <a:xfrm>
            <a:off x="-3396" y="6070763"/>
            <a:ext cx="9144000" cy="10305"/>
          </a:xfrm>
          <a:prstGeom prst="straightConnector1">
            <a:avLst/>
          </a:prstGeom>
          <a:solidFill>
            <a:schemeClr val="accent1"/>
          </a:solidFill>
          <a:ln cap="flat" cmpd="sng" w="28575">
            <a:solidFill>
              <a:srgbClr val="C00000"/>
            </a:solidFill>
            <a:prstDash val="solid"/>
            <a:round/>
            <a:headEnd len="sm" w="sm" type="none"/>
            <a:tailEnd len="sm" w="sm" type="none"/>
          </a:ln>
        </p:spPr>
      </p:cxnSp>
      <p:sp>
        <p:nvSpPr>
          <p:cNvPr id="166" name="Google Shape;166;p7"/>
          <p:cNvSpPr txBox="1"/>
          <p:nvPr/>
        </p:nvSpPr>
        <p:spPr>
          <a:xfrm>
            <a:off x="67103" y="6116575"/>
            <a:ext cx="895515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rgbClr val="21218A"/>
                </a:solidFill>
                <a:latin typeface="Times New Roman"/>
                <a:ea typeface="Times New Roman"/>
                <a:cs typeface="Times New Roman"/>
                <a:sym typeface="Times New Roman"/>
              </a:rPr>
              <a:t>Network of centers for regional short study programs in the countries of the Western Balkans</a:t>
            </a:r>
            <a:endParaRPr b="1" sz="1200">
              <a:solidFill>
                <a:srgbClr val="21218A"/>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sz="1200">
                <a:solidFill>
                  <a:srgbClr val="21218A"/>
                </a:solidFill>
                <a:latin typeface="Times New Roman"/>
                <a:ea typeface="Times New Roman"/>
                <a:cs typeface="Times New Roman"/>
                <a:sym typeface="Times New Roman"/>
              </a:rPr>
              <a:t>Call:</a:t>
            </a:r>
            <a:r>
              <a:rPr lang="en-US" sz="1200">
                <a:solidFill>
                  <a:srgbClr val="21218A"/>
                </a:solidFill>
                <a:latin typeface="Times New Roman"/>
                <a:ea typeface="Times New Roman"/>
                <a:cs typeface="Times New Roman"/>
                <a:sym typeface="Times New Roman"/>
              </a:rPr>
              <a:t> ERASMUS-EDU-2023-CBHE</a:t>
            </a:r>
            <a:endParaRPr sz="1200">
              <a:solidFill>
                <a:srgbClr val="21218A"/>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sz="1200">
                <a:solidFill>
                  <a:srgbClr val="21218A"/>
                </a:solidFill>
                <a:latin typeface="Times New Roman"/>
                <a:ea typeface="Times New Roman"/>
                <a:cs typeface="Times New Roman"/>
                <a:sym typeface="Times New Roman"/>
              </a:rPr>
              <a:t>Project number: </a:t>
            </a:r>
            <a:r>
              <a:rPr lang="en-US" sz="1200">
                <a:solidFill>
                  <a:srgbClr val="21218A"/>
                </a:solidFill>
                <a:latin typeface="Times New Roman"/>
                <a:ea typeface="Times New Roman"/>
                <a:cs typeface="Times New Roman"/>
                <a:sym typeface="Times New Roman"/>
              </a:rPr>
              <a:t>101128813</a:t>
            </a:r>
            <a:endParaRPr sz="3200">
              <a:solidFill>
                <a:srgbClr val="21218A"/>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2002-09-26T09:20:06Z</dcterms:created>
  <dc:creator>Name</dc:creator>
</cp:coreProperties>
</file>