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591" r:id="rId2"/>
    <p:sldId id="650" r:id="rId3"/>
    <p:sldId id="676" r:id="rId4"/>
    <p:sldId id="664" r:id="rId5"/>
    <p:sldId id="665" r:id="rId6"/>
    <p:sldId id="668" r:id="rId7"/>
    <p:sldId id="674" r:id="rId8"/>
  </p:sldIdLst>
  <p:sldSz cx="9144000" cy="6858000" type="screen4x3"/>
  <p:notesSz cx="6950075" cy="9236075"/>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70BC"/>
    <a:srgbClr val="0099FF"/>
    <a:srgbClr val="0DA145"/>
    <a:srgbClr val="189654"/>
    <a:srgbClr val="208E4D"/>
    <a:srgbClr val="FF9933"/>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A2138-3DF4-4DD4-A533-15AA9806C959}" v="67" dt="2024-01-23T06:16:04.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7417" autoAdjust="0"/>
  </p:normalViewPr>
  <p:slideViewPr>
    <p:cSldViewPr snapToGrid="0">
      <p:cViewPr>
        <p:scale>
          <a:sx n="85" d="100"/>
          <a:sy n="85" d="100"/>
        </p:scale>
        <p:origin x="-678" y="22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Milošević" userId="b0335bbdf88494d3" providerId="LiveId" clId="{23CA2138-3DF4-4DD4-A533-15AA9806C959}"/>
    <pc:docChg chg="undo redo custSel addSld delSld modSld sldOrd">
      <pc:chgData name="Ivana Milošević" userId="b0335bbdf88494d3" providerId="LiveId" clId="{23CA2138-3DF4-4DD4-A533-15AA9806C959}" dt="2024-01-23T07:05:58.881" v="939" actId="20577"/>
      <pc:docMkLst>
        <pc:docMk/>
      </pc:docMkLst>
      <pc:sldChg chg="modSp mod">
        <pc:chgData name="Ivana Milošević" userId="b0335bbdf88494d3" providerId="LiveId" clId="{23CA2138-3DF4-4DD4-A533-15AA9806C959}" dt="2024-01-23T05:57:53.659" v="398" actId="20577"/>
        <pc:sldMkLst>
          <pc:docMk/>
          <pc:sldMk cId="0" sldId="591"/>
        </pc:sldMkLst>
        <pc:spChg chg="mod">
          <ac:chgData name="Ivana Milošević" userId="b0335bbdf88494d3" providerId="LiveId" clId="{23CA2138-3DF4-4DD4-A533-15AA9806C959}" dt="2024-01-23T05:36:19.969" v="31" actId="20577"/>
          <ac:spMkLst>
            <pc:docMk/>
            <pc:sldMk cId="0" sldId="591"/>
            <ac:spMk id="12" creationId="{00000000-0000-0000-0000-000000000000}"/>
          </ac:spMkLst>
        </pc:spChg>
        <pc:spChg chg="mod">
          <ac:chgData name="Ivana Milošević" userId="b0335bbdf88494d3" providerId="LiveId" clId="{23CA2138-3DF4-4DD4-A533-15AA9806C959}" dt="2024-01-23T05:57:53.659" v="398" actId="20577"/>
          <ac:spMkLst>
            <pc:docMk/>
            <pc:sldMk cId="0" sldId="591"/>
            <ac:spMk id="4106" creationId="{00000000-0000-0000-0000-000000000000}"/>
          </ac:spMkLst>
        </pc:spChg>
        <pc:spChg chg="mod">
          <ac:chgData name="Ivana Milošević" userId="b0335bbdf88494d3" providerId="LiveId" clId="{23CA2138-3DF4-4DD4-A533-15AA9806C959}" dt="2024-01-23T05:36:04.645" v="30" actId="20577"/>
          <ac:spMkLst>
            <pc:docMk/>
            <pc:sldMk cId="0" sldId="591"/>
            <ac:spMk id="4108" creationId="{00000000-0000-0000-0000-000000000000}"/>
          </ac:spMkLst>
        </pc:spChg>
      </pc:sldChg>
      <pc:sldChg chg="addSp delSp modSp mod">
        <pc:chgData name="Ivana Milošević" userId="b0335bbdf88494d3" providerId="LiveId" clId="{23CA2138-3DF4-4DD4-A533-15AA9806C959}" dt="2024-01-23T06:08:08.377" v="519" actId="20577"/>
        <pc:sldMkLst>
          <pc:docMk/>
          <pc:sldMk cId="1835149894" sldId="650"/>
        </pc:sldMkLst>
        <pc:spChg chg="del">
          <ac:chgData name="Ivana Milošević" userId="b0335bbdf88494d3" providerId="LiveId" clId="{23CA2138-3DF4-4DD4-A533-15AA9806C959}" dt="2024-01-23T05:38:55.052" v="51" actId="478"/>
          <ac:spMkLst>
            <pc:docMk/>
            <pc:sldMk cId="1835149894" sldId="650"/>
            <ac:spMk id="2" creationId="{64714664-23B7-4FB4-EC20-C6370D9A419C}"/>
          </ac:spMkLst>
        </pc:spChg>
        <pc:spChg chg="add del mod">
          <ac:chgData name="Ivana Milošević" userId="b0335bbdf88494d3" providerId="LiveId" clId="{23CA2138-3DF4-4DD4-A533-15AA9806C959}" dt="2024-01-23T05:39:01.486" v="54" actId="478"/>
          <ac:spMkLst>
            <pc:docMk/>
            <pc:sldMk cId="1835149894" sldId="650"/>
            <ac:spMk id="5" creationId="{7A72FB31-19AE-51CD-0E86-9577ADD1D0E4}"/>
          </ac:spMkLst>
        </pc:spChg>
        <pc:spChg chg="add mod">
          <ac:chgData name="Ivana Milošević" userId="b0335bbdf88494d3" providerId="LiveId" clId="{23CA2138-3DF4-4DD4-A533-15AA9806C959}" dt="2024-01-23T06:00:15.828" v="407" actId="20577"/>
          <ac:spMkLst>
            <pc:docMk/>
            <pc:sldMk cId="1835149894" sldId="650"/>
            <ac:spMk id="6" creationId="{4EF747FE-7929-D7BE-7E01-3BA7FF3E6323}"/>
          </ac:spMkLst>
        </pc:spChg>
        <pc:spChg chg="add del mod">
          <ac:chgData name="Ivana Milošević" userId="b0335bbdf88494d3" providerId="LiveId" clId="{23CA2138-3DF4-4DD4-A533-15AA9806C959}" dt="2024-01-23T06:05:43.014" v="482" actId="478"/>
          <ac:spMkLst>
            <pc:docMk/>
            <pc:sldMk cId="1835149894" sldId="650"/>
            <ac:spMk id="7" creationId="{FB764754-88F2-E2EC-697A-47140A6D77C1}"/>
          </ac:spMkLst>
        </pc:spChg>
        <pc:spChg chg="del mod">
          <ac:chgData name="Ivana Milošević" userId="b0335bbdf88494d3" providerId="LiveId" clId="{23CA2138-3DF4-4DD4-A533-15AA9806C959}" dt="2024-01-23T06:05:40.291" v="481" actId="478"/>
          <ac:spMkLst>
            <pc:docMk/>
            <pc:sldMk cId="1835149894" sldId="650"/>
            <ac:spMk id="8" creationId="{C68E905E-EA6D-411C-6058-58A0DBBE289E}"/>
          </ac:spMkLst>
        </pc:spChg>
        <pc:spChg chg="add mod">
          <ac:chgData name="Ivana Milošević" userId="b0335bbdf88494d3" providerId="LiveId" clId="{23CA2138-3DF4-4DD4-A533-15AA9806C959}" dt="2024-01-23T06:08:08.377" v="519" actId="20577"/>
          <ac:spMkLst>
            <pc:docMk/>
            <pc:sldMk cId="1835149894" sldId="650"/>
            <ac:spMk id="9" creationId="{D1CA369D-1048-976A-D565-0D52537C3B36}"/>
          </ac:spMkLst>
        </pc:spChg>
      </pc:sldChg>
      <pc:sldChg chg="del ord">
        <pc:chgData name="Ivana Milošević" userId="b0335bbdf88494d3" providerId="LiveId" clId="{23CA2138-3DF4-4DD4-A533-15AA9806C959}" dt="2024-01-23T05:36:44.005" v="34" actId="2696"/>
        <pc:sldMkLst>
          <pc:docMk/>
          <pc:sldMk cId="872522162" sldId="651"/>
        </pc:sldMkLst>
      </pc:sldChg>
      <pc:sldChg chg="del">
        <pc:chgData name="Ivana Milošević" userId="b0335bbdf88494d3" providerId="LiveId" clId="{23CA2138-3DF4-4DD4-A533-15AA9806C959}" dt="2024-01-23T05:37:05.045" v="35" actId="2696"/>
        <pc:sldMkLst>
          <pc:docMk/>
          <pc:sldMk cId="2637164690" sldId="663"/>
        </pc:sldMkLst>
      </pc:sldChg>
      <pc:sldChg chg="modSp mod">
        <pc:chgData name="Ivana Milošević" userId="b0335bbdf88494d3" providerId="LiveId" clId="{23CA2138-3DF4-4DD4-A533-15AA9806C959}" dt="2024-01-23T06:06:23.457" v="504" actId="20577"/>
        <pc:sldMkLst>
          <pc:docMk/>
          <pc:sldMk cId="2120428796" sldId="664"/>
        </pc:sldMkLst>
        <pc:spChg chg="mod">
          <ac:chgData name="Ivana Milošević" userId="b0335bbdf88494d3" providerId="LiveId" clId="{23CA2138-3DF4-4DD4-A533-15AA9806C959}" dt="2024-01-23T06:02:26.748" v="419" actId="1076"/>
          <ac:spMkLst>
            <pc:docMk/>
            <pc:sldMk cId="2120428796" sldId="664"/>
            <ac:spMk id="2" creationId="{64714664-23B7-4FB4-EC20-C6370D9A419C}"/>
          </ac:spMkLst>
        </pc:spChg>
        <pc:spChg chg="mod">
          <ac:chgData name="Ivana Milošević" userId="b0335bbdf88494d3" providerId="LiveId" clId="{23CA2138-3DF4-4DD4-A533-15AA9806C959}" dt="2024-01-23T06:02:26.748" v="419" actId="1076"/>
          <ac:spMkLst>
            <pc:docMk/>
            <pc:sldMk cId="2120428796" sldId="664"/>
            <ac:spMk id="5" creationId="{97F430BA-FD01-1B18-DEAD-6916CAE28886}"/>
          </ac:spMkLst>
        </pc:spChg>
        <pc:spChg chg="mod">
          <ac:chgData name="Ivana Milošević" userId="b0335bbdf88494d3" providerId="LiveId" clId="{23CA2138-3DF4-4DD4-A533-15AA9806C959}" dt="2024-01-23T06:06:23.457" v="504" actId="20577"/>
          <ac:spMkLst>
            <pc:docMk/>
            <pc:sldMk cId="2120428796" sldId="664"/>
            <ac:spMk id="8" creationId="{C68E905E-EA6D-411C-6058-58A0DBBE289E}"/>
          </ac:spMkLst>
        </pc:spChg>
      </pc:sldChg>
      <pc:sldChg chg="addSp delSp modSp mod">
        <pc:chgData name="Ivana Milošević" userId="b0335bbdf88494d3" providerId="LiveId" clId="{23CA2138-3DF4-4DD4-A533-15AA9806C959}" dt="2024-01-23T06:06:15.458" v="502" actId="20577"/>
        <pc:sldMkLst>
          <pc:docMk/>
          <pc:sldMk cId="2436656362" sldId="665"/>
        </pc:sldMkLst>
        <pc:spChg chg="mod">
          <ac:chgData name="Ivana Milošević" userId="b0335bbdf88494d3" providerId="LiveId" clId="{23CA2138-3DF4-4DD4-A533-15AA9806C959}" dt="2024-01-23T06:03:49.167" v="432" actId="1037"/>
          <ac:spMkLst>
            <pc:docMk/>
            <pc:sldMk cId="2436656362" sldId="665"/>
            <ac:spMk id="2" creationId="{64714664-23B7-4FB4-EC20-C6370D9A419C}"/>
          </ac:spMkLst>
        </pc:spChg>
        <pc:spChg chg="mod">
          <ac:chgData name="Ivana Milošević" userId="b0335bbdf88494d3" providerId="LiveId" clId="{23CA2138-3DF4-4DD4-A533-15AA9806C959}" dt="2024-01-23T06:03:49.167" v="432" actId="1037"/>
          <ac:spMkLst>
            <pc:docMk/>
            <pc:sldMk cId="2436656362" sldId="665"/>
            <ac:spMk id="5" creationId="{7BBB60DC-593A-1C04-22DA-6F853795623D}"/>
          </ac:spMkLst>
        </pc:spChg>
        <pc:spChg chg="add mod">
          <ac:chgData name="Ivana Milošević" userId="b0335bbdf88494d3" providerId="LiveId" clId="{23CA2138-3DF4-4DD4-A533-15AA9806C959}" dt="2024-01-23T06:06:15.458" v="502" actId="20577"/>
          <ac:spMkLst>
            <pc:docMk/>
            <pc:sldMk cId="2436656362" sldId="665"/>
            <ac:spMk id="6" creationId="{FC285EA8-A2BD-BC2B-D8C0-DCD3D8F683F6}"/>
          </ac:spMkLst>
        </pc:spChg>
        <pc:spChg chg="del">
          <ac:chgData name="Ivana Milošević" userId="b0335bbdf88494d3" providerId="LiveId" clId="{23CA2138-3DF4-4DD4-A533-15AA9806C959}" dt="2024-01-23T06:02:48.384" v="420" actId="478"/>
          <ac:spMkLst>
            <pc:docMk/>
            <pc:sldMk cId="2436656362" sldId="665"/>
            <ac:spMk id="14" creationId="{373513B6-ED38-B481-6ABB-F3C603A8903A}"/>
          </ac:spMkLst>
        </pc:spChg>
        <pc:picChg chg="del">
          <ac:chgData name="Ivana Milošević" userId="b0335bbdf88494d3" providerId="LiveId" clId="{23CA2138-3DF4-4DD4-A533-15AA9806C959}" dt="2024-01-23T05:59:20.315" v="402" actId="478"/>
          <ac:picMkLst>
            <pc:docMk/>
            <pc:sldMk cId="2436656362" sldId="665"/>
            <ac:picMk id="16" creationId="{66A12A5A-B685-6125-F4DB-25D6B84F3803}"/>
          </ac:picMkLst>
        </pc:picChg>
        <pc:picChg chg="del">
          <ac:chgData name="Ivana Milošević" userId="b0335bbdf88494d3" providerId="LiveId" clId="{23CA2138-3DF4-4DD4-A533-15AA9806C959}" dt="2024-01-23T05:59:17.402" v="401" actId="478"/>
          <ac:picMkLst>
            <pc:docMk/>
            <pc:sldMk cId="2436656362" sldId="665"/>
            <ac:picMk id="22" creationId="{41994807-F891-049D-0AF9-493D4A554F5D}"/>
          </ac:picMkLst>
        </pc:picChg>
      </pc:sldChg>
      <pc:sldChg chg="del">
        <pc:chgData name="Ivana Milošević" userId="b0335bbdf88494d3" providerId="LiveId" clId="{23CA2138-3DF4-4DD4-A533-15AA9806C959}" dt="2024-01-23T06:04:13.848" v="433" actId="2696"/>
        <pc:sldMkLst>
          <pc:docMk/>
          <pc:sldMk cId="1758180616" sldId="666"/>
        </pc:sldMkLst>
      </pc:sldChg>
      <pc:sldChg chg="del">
        <pc:chgData name="Ivana Milošević" userId="b0335bbdf88494d3" providerId="LiveId" clId="{23CA2138-3DF4-4DD4-A533-15AA9806C959}" dt="2024-01-23T06:04:13.848" v="433" actId="2696"/>
        <pc:sldMkLst>
          <pc:docMk/>
          <pc:sldMk cId="3071785240" sldId="667"/>
        </pc:sldMkLst>
      </pc:sldChg>
      <pc:sldChg chg="addSp delSp modSp mod">
        <pc:chgData name="Ivana Milošević" userId="b0335bbdf88494d3" providerId="LiveId" clId="{23CA2138-3DF4-4DD4-A533-15AA9806C959}" dt="2024-01-23T07:05:58.881" v="939" actId="20577"/>
        <pc:sldMkLst>
          <pc:docMk/>
          <pc:sldMk cId="3843253292" sldId="668"/>
        </pc:sldMkLst>
        <pc:spChg chg="mod">
          <ac:chgData name="Ivana Milošević" userId="b0335bbdf88494d3" providerId="LiveId" clId="{23CA2138-3DF4-4DD4-A533-15AA9806C959}" dt="2024-01-23T07:05:58.881" v="939" actId="20577"/>
          <ac:spMkLst>
            <pc:docMk/>
            <pc:sldMk cId="3843253292" sldId="668"/>
            <ac:spMk id="2" creationId="{64714664-23B7-4FB4-EC20-C6370D9A419C}"/>
          </ac:spMkLst>
        </pc:spChg>
        <pc:spChg chg="add del mod">
          <ac:chgData name="Ivana Milošević" userId="b0335bbdf88494d3" providerId="LiveId" clId="{23CA2138-3DF4-4DD4-A533-15AA9806C959}" dt="2024-01-23T06:04:50.353" v="436" actId="478"/>
          <ac:spMkLst>
            <pc:docMk/>
            <pc:sldMk cId="3843253292" sldId="668"/>
            <ac:spMk id="5" creationId="{59CBB129-D8F7-8B68-E519-89AC7786AB89}"/>
          </ac:spMkLst>
        </pc:spChg>
        <pc:spChg chg="add mod">
          <ac:chgData name="Ivana Milošević" userId="b0335bbdf88494d3" providerId="LiveId" clId="{23CA2138-3DF4-4DD4-A533-15AA9806C959}" dt="2024-01-23T07:05:45.743" v="936" actId="20577"/>
          <ac:spMkLst>
            <pc:docMk/>
            <pc:sldMk cId="3843253292" sldId="668"/>
            <ac:spMk id="6" creationId="{516EFFEB-4987-0D72-52E7-FB3F6596B744}"/>
          </ac:spMkLst>
        </pc:spChg>
        <pc:spChg chg="del">
          <ac:chgData name="Ivana Milošević" userId="b0335bbdf88494d3" providerId="LiveId" clId="{23CA2138-3DF4-4DD4-A533-15AA9806C959}" dt="2024-01-23T06:04:45.441" v="434" actId="478"/>
          <ac:spMkLst>
            <pc:docMk/>
            <pc:sldMk cId="3843253292" sldId="668"/>
            <ac:spMk id="8" creationId="{C68E905E-EA6D-411C-6058-58A0DBBE289E}"/>
          </ac:spMkLst>
        </pc:spChg>
      </pc:sldChg>
      <pc:sldChg chg="del">
        <pc:chgData name="Ivana Milošević" userId="b0335bbdf88494d3" providerId="LiveId" clId="{23CA2138-3DF4-4DD4-A533-15AA9806C959}" dt="2024-01-23T06:04:13.848" v="433" actId="2696"/>
        <pc:sldMkLst>
          <pc:docMk/>
          <pc:sldMk cId="359803943" sldId="669"/>
        </pc:sldMkLst>
      </pc:sldChg>
      <pc:sldChg chg="del">
        <pc:chgData name="Ivana Milošević" userId="b0335bbdf88494d3" providerId="LiveId" clId="{23CA2138-3DF4-4DD4-A533-15AA9806C959}" dt="2024-01-23T06:04:13.848" v="433" actId="2696"/>
        <pc:sldMkLst>
          <pc:docMk/>
          <pc:sldMk cId="232179650" sldId="670"/>
        </pc:sldMkLst>
      </pc:sldChg>
      <pc:sldChg chg="del">
        <pc:chgData name="Ivana Milošević" userId="b0335bbdf88494d3" providerId="LiveId" clId="{23CA2138-3DF4-4DD4-A533-15AA9806C959}" dt="2024-01-23T05:58:59.280" v="400" actId="2696"/>
        <pc:sldMkLst>
          <pc:docMk/>
          <pc:sldMk cId="1740445572" sldId="672"/>
        </pc:sldMkLst>
      </pc:sldChg>
      <pc:sldChg chg="addSp delSp modSp mod">
        <pc:chgData name="Ivana Milošević" userId="b0335bbdf88494d3" providerId="LiveId" clId="{23CA2138-3DF4-4DD4-A533-15AA9806C959}" dt="2024-01-23T06:16:04.779" v="646"/>
        <pc:sldMkLst>
          <pc:docMk/>
          <pc:sldMk cId="4238260730" sldId="674"/>
        </pc:sldMkLst>
        <pc:spChg chg="mod">
          <ac:chgData name="Ivana Milošević" userId="b0335bbdf88494d3" providerId="LiveId" clId="{23CA2138-3DF4-4DD4-A533-15AA9806C959}" dt="2024-01-23T06:16:04.779" v="646"/>
          <ac:spMkLst>
            <pc:docMk/>
            <pc:sldMk cId="4238260730" sldId="674"/>
            <ac:spMk id="2" creationId="{0E3B3782-F515-3733-5868-18532990AC1E}"/>
          </ac:spMkLst>
        </pc:spChg>
        <pc:spChg chg="del">
          <ac:chgData name="Ivana Milošević" userId="b0335bbdf88494d3" providerId="LiveId" clId="{23CA2138-3DF4-4DD4-A533-15AA9806C959}" dt="2024-01-23T06:07:35.170" v="506" actId="478"/>
          <ac:spMkLst>
            <pc:docMk/>
            <pc:sldMk cId="4238260730" sldId="674"/>
            <ac:spMk id="7" creationId="{07EBD248-0B48-89DC-836D-BD3A6E5F4E96}"/>
          </ac:spMkLst>
        </pc:spChg>
        <pc:picChg chg="del">
          <ac:chgData name="Ivana Milošević" userId="b0335bbdf88494d3" providerId="LiveId" clId="{23CA2138-3DF4-4DD4-A533-15AA9806C959}" dt="2024-01-23T06:07:29.894" v="505" actId="478"/>
          <ac:picMkLst>
            <pc:docMk/>
            <pc:sldMk cId="4238260730" sldId="674"/>
            <ac:picMk id="6" creationId="{22A14451-7481-14AD-71E6-5B7110519EEE}"/>
          </ac:picMkLst>
        </pc:picChg>
        <pc:picChg chg="add mod ord modCrop">
          <ac:chgData name="Ivana Milošević" userId="b0335bbdf88494d3" providerId="LiveId" clId="{23CA2138-3DF4-4DD4-A533-15AA9806C959}" dt="2024-01-23T06:14:56.362" v="637" actId="1076"/>
          <ac:picMkLst>
            <pc:docMk/>
            <pc:sldMk cId="4238260730" sldId="674"/>
            <ac:picMk id="9" creationId="{7B46FBB9-E842-42EF-F91F-85B12548B604}"/>
          </ac:picMkLst>
        </pc:picChg>
      </pc:sldChg>
      <pc:sldChg chg="add">
        <pc:chgData name="Ivana Milošević" userId="b0335bbdf88494d3" providerId="LiveId" clId="{23CA2138-3DF4-4DD4-A533-15AA9806C959}" dt="2024-01-23T06:56:48.732" v="663" actId="2890"/>
        <pc:sldMkLst>
          <pc:docMk/>
          <pc:sldMk cId="2742550432" sldId="6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937618"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937618"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935996"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5.3.2024</a:t>
            </a:fld>
            <a:endParaRPr lang="sr-Latn-RS"/>
          </a:p>
        </p:txBody>
      </p:sp>
      <p:sp>
        <p:nvSpPr>
          <p:cNvPr id="9220" name="Rectangle 4"/>
          <p:cNvSpPr>
            <a:spLocks noGrp="1" noRot="1" noChangeAspect="1" noChangeArrowheads="1" noTextEdit="1"/>
          </p:cNvSpPr>
          <p:nvPr>
            <p:ph type="sldImg" idx="2"/>
          </p:nvPr>
        </p:nvSpPr>
        <p:spPr bwMode="auto">
          <a:xfrm>
            <a:off x="1165225" y="692150"/>
            <a:ext cx="4619625"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94684" y="4387099"/>
            <a:ext cx="5560709" cy="41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935996"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95766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37925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5.3.2024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5.3.2024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5.3.2024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5.3.2024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5.3.2024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5.3.2024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5.3.2024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5.3.2024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5.3.2024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5.3.2024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5.3.2024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5.3.2024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106" name="Rectangle 10"/>
          <p:cNvSpPr>
            <a:spLocks noChangeArrowheads="1"/>
          </p:cNvSpPr>
          <p:nvPr/>
        </p:nvSpPr>
        <p:spPr bwMode="auto">
          <a:xfrm>
            <a:off x="693241" y="1790762"/>
            <a:ext cx="7727575" cy="1569660"/>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wrap="square" anchor="b">
            <a:spAutoFit/>
          </a:bodyPr>
          <a:lstStyle/>
          <a:p>
            <a:r>
              <a:rPr lang="en-GB" b="1" dirty="0">
                <a:solidFill>
                  <a:schemeClr val="accent6">
                    <a:lumMod val="75000"/>
                  </a:schemeClr>
                </a:solidFill>
              </a:rPr>
              <a:t>DEPARTMENT</a:t>
            </a:r>
          </a:p>
          <a:p>
            <a:r>
              <a:rPr lang="en-GB" b="1" dirty="0">
                <a:solidFill>
                  <a:schemeClr val="accent6">
                    <a:lumMod val="75000"/>
                  </a:schemeClr>
                </a:solidFill>
              </a:rPr>
              <a:t>SCHOOL OF </a:t>
            </a:r>
            <a:r>
              <a:rPr lang="en-GB" b="1" dirty="0" smtClean="0">
                <a:solidFill>
                  <a:schemeClr val="accent6">
                    <a:lumMod val="75000"/>
                  </a:schemeClr>
                </a:solidFill>
              </a:rPr>
              <a:t>CIVIL ENGINEERING</a:t>
            </a:r>
            <a:endParaRPr lang="sr-Latn-RS" b="1" dirty="0">
              <a:solidFill>
                <a:srgbClr val="FF0000"/>
              </a:solidFill>
            </a:endParaRPr>
          </a:p>
          <a:p>
            <a:r>
              <a:rPr lang="en-GB" b="1" dirty="0" smtClean="0">
                <a:solidFill>
                  <a:schemeClr val="accent6">
                    <a:lumMod val="75000"/>
                  </a:schemeClr>
                </a:solidFill>
              </a:rPr>
              <a:t>AND GEODESY</a:t>
            </a:r>
            <a:endParaRPr lang="sr-Latn-RS" b="1" dirty="0">
              <a:solidFill>
                <a:srgbClr val="FF0000"/>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2"/>
            <a:ext cx="2465293" cy="804258"/>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68518" y="370579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pic>
        <p:nvPicPr>
          <p:cNvPr id="6" name="Picture 5">
            <a:extLst>
              <a:ext uri="{FF2B5EF4-FFF2-40B4-BE49-F238E27FC236}">
                <a16:creationId xmlns:a16="http://schemas.microsoft.com/office/drawing/2014/main" xmlns="" id="{8F61D9CB-8640-8582-FBDF-79826B894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1598" y="1122864"/>
            <a:ext cx="2212402" cy="8451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xmlns=""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sr-Cyrl-CS" sz="2300" b="1" dirty="0" smtClean="0">
                <a:solidFill>
                  <a:srgbClr val="000099"/>
                </a:solidFill>
                <a:ea typeface="+mj-ea"/>
                <a:cs typeface="+mj-cs"/>
              </a:rPr>
              <a:t>19</a:t>
            </a:r>
            <a:r>
              <a:rPr lang="en-US" sz="2300" b="1" dirty="0" smtClean="0">
                <a:solidFill>
                  <a:srgbClr val="000099"/>
                </a:solidFill>
                <a:ea typeface="+mj-ea"/>
                <a:cs typeface="+mj-cs"/>
              </a:rPr>
              <a:t>76</a:t>
            </a:r>
            <a:r>
              <a:rPr lang="en-GB" sz="2300" dirty="0" smtClean="0">
                <a:solidFill>
                  <a:srgbClr val="000099"/>
                </a:solidFill>
                <a:ea typeface="+mj-ea"/>
                <a:cs typeface="+mj-cs"/>
              </a:rPr>
              <a:t> </a:t>
            </a:r>
            <a:r>
              <a:rPr lang="en-GB" sz="2300" dirty="0">
                <a:solidFill>
                  <a:srgbClr val="000099"/>
                </a:solidFill>
                <a:ea typeface="+mj-ea"/>
                <a:cs typeface="+mj-cs"/>
              </a:rPr>
              <a:t>– </a:t>
            </a:r>
            <a:r>
              <a:rPr lang="en-US" sz="2300" dirty="0" smtClean="0">
                <a:solidFill>
                  <a:srgbClr val="000099"/>
                </a:solidFill>
              </a:rPr>
              <a:t>High </a:t>
            </a:r>
            <a:r>
              <a:rPr lang="en-US" sz="2300" dirty="0">
                <a:solidFill>
                  <a:srgbClr val="000099"/>
                </a:solidFill>
              </a:rPr>
              <a:t>school of directed education in the construction profession</a:t>
            </a:r>
            <a:endParaRPr lang="sr-Cyrl-CS" sz="2300" dirty="0">
              <a:solidFill>
                <a:srgbClr val="000099"/>
              </a:solidFill>
              <a:ea typeface="+mj-ea"/>
              <a:cs typeface="+mj-cs"/>
            </a:endParaRPr>
          </a:p>
          <a:p>
            <a:pPr>
              <a:lnSpc>
                <a:spcPct val="150000"/>
              </a:lnSpc>
            </a:pPr>
            <a:r>
              <a:rPr lang="en-US" sz="2300" b="1" dirty="0">
                <a:solidFill>
                  <a:srgbClr val="000099"/>
                </a:solidFill>
              </a:rPr>
              <a:t>1986/87</a:t>
            </a:r>
            <a:r>
              <a:rPr lang="en-US" sz="2300" dirty="0">
                <a:solidFill>
                  <a:srgbClr val="000099"/>
                </a:solidFill>
              </a:rPr>
              <a:t> </a:t>
            </a:r>
            <a:r>
              <a:rPr lang="en-GB" sz="2300" dirty="0" smtClean="0">
                <a:solidFill>
                  <a:srgbClr val="000099"/>
                </a:solidFill>
                <a:ea typeface="+mj-ea"/>
                <a:cs typeface="+mj-cs"/>
              </a:rPr>
              <a:t> </a:t>
            </a:r>
            <a:r>
              <a:rPr lang="en-GB" sz="2300" dirty="0">
                <a:solidFill>
                  <a:srgbClr val="000099"/>
                </a:solidFill>
                <a:ea typeface="+mj-ea"/>
                <a:cs typeface="+mj-cs"/>
              </a:rPr>
              <a:t>– </a:t>
            </a:r>
            <a:r>
              <a:rPr lang="en-US" sz="2300" dirty="0" smtClean="0">
                <a:solidFill>
                  <a:srgbClr val="000099"/>
                </a:solidFill>
                <a:ea typeface="+mj-ea"/>
                <a:cs typeface="+mj-cs"/>
              </a:rPr>
              <a:t>High </a:t>
            </a:r>
            <a:r>
              <a:rPr lang="en-US" sz="2300" dirty="0">
                <a:solidFill>
                  <a:srgbClr val="000099"/>
                </a:solidFill>
                <a:ea typeface="+mj-ea"/>
                <a:cs typeface="+mj-cs"/>
              </a:rPr>
              <a:t>School of Civil </a:t>
            </a:r>
            <a:r>
              <a:rPr lang="en-US" sz="2300" dirty="0" smtClean="0">
                <a:solidFill>
                  <a:srgbClr val="000099"/>
                </a:solidFill>
                <a:ea typeface="+mj-ea"/>
                <a:cs typeface="+mj-cs"/>
              </a:rPr>
              <a:t>Engineering</a:t>
            </a:r>
          </a:p>
          <a:p>
            <a:pPr>
              <a:lnSpc>
                <a:spcPct val="150000"/>
              </a:lnSpc>
            </a:pPr>
            <a:r>
              <a:rPr lang="en-US" sz="2300" b="1" dirty="0" smtClean="0">
                <a:solidFill>
                  <a:srgbClr val="000099"/>
                </a:solidFill>
              </a:rPr>
              <a:t>1960</a:t>
            </a:r>
            <a:r>
              <a:rPr lang="en-US" sz="2300" b="1" dirty="0" smtClean="0">
                <a:solidFill>
                  <a:srgbClr val="000099"/>
                </a:solidFill>
                <a:ea typeface="+mj-ea"/>
                <a:cs typeface="+mj-cs"/>
              </a:rPr>
              <a:t> </a:t>
            </a:r>
            <a:r>
              <a:rPr lang="en-US" sz="2300" dirty="0">
                <a:solidFill>
                  <a:srgbClr val="000099"/>
                </a:solidFill>
                <a:ea typeface="+mj-ea"/>
                <a:cs typeface="+mj-cs"/>
              </a:rPr>
              <a:t>– </a:t>
            </a:r>
            <a:r>
              <a:rPr lang="en-US" sz="2300" dirty="0" smtClean="0">
                <a:solidFill>
                  <a:srgbClr val="000099"/>
                </a:solidFill>
                <a:ea typeface="+mj-ea"/>
                <a:cs typeface="+mj-cs"/>
              </a:rPr>
              <a:t>High </a:t>
            </a:r>
            <a:r>
              <a:rPr lang="en-US" sz="2300" dirty="0">
                <a:solidFill>
                  <a:srgbClr val="000099"/>
                </a:solidFill>
                <a:ea typeface="+mj-ea"/>
                <a:cs typeface="+mj-cs"/>
              </a:rPr>
              <a:t>Geodetic </a:t>
            </a:r>
            <a:r>
              <a:rPr lang="en-US" sz="2300" dirty="0" smtClean="0">
                <a:solidFill>
                  <a:srgbClr val="000099"/>
                </a:solidFill>
                <a:ea typeface="+mj-ea"/>
                <a:cs typeface="+mj-cs"/>
              </a:rPr>
              <a:t>School</a:t>
            </a:r>
          </a:p>
          <a:p>
            <a:pPr>
              <a:lnSpc>
                <a:spcPct val="150000"/>
              </a:lnSpc>
            </a:pPr>
            <a:r>
              <a:rPr lang="en-US" sz="2300" b="1" dirty="0" smtClean="0">
                <a:solidFill>
                  <a:srgbClr val="000099"/>
                </a:solidFill>
              </a:rPr>
              <a:t>1996 </a:t>
            </a:r>
            <a:r>
              <a:rPr lang="en-US" sz="2300" dirty="0" smtClean="0">
                <a:solidFill>
                  <a:srgbClr val="000099"/>
                </a:solidFill>
              </a:rPr>
              <a:t>– High School of Civil </a:t>
            </a:r>
            <a:r>
              <a:rPr lang="en-US" sz="2300" dirty="0" err="1" smtClean="0">
                <a:solidFill>
                  <a:srgbClr val="000099"/>
                </a:solidFill>
              </a:rPr>
              <a:t>Enginering</a:t>
            </a:r>
            <a:r>
              <a:rPr lang="en-US" sz="2300" dirty="0" smtClean="0">
                <a:solidFill>
                  <a:srgbClr val="000099"/>
                </a:solidFill>
              </a:rPr>
              <a:t> and Geodesy</a:t>
            </a:r>
          </a:p>
          <a:p>
            <a:pPr marL="0" indent="0">
              <a:lnSpc>
                <a:spcPct val="150000"/>
              </a:lnSpc>
              <a:buNone/>
            </a:pPr>
            <a:endParaRPr lang="en-US" sz="2300" b="1" dirty="0" smtClean="0">
              <a:solidFill>
                <a:srgbClr val="000099"/>
              </a:solidFill>
              <a:ea typeface="+mj-ea"/>
              <a:cs typeface="+mj-cs"/>
            </a:endParaRPr>
          </a:p>
        </p:txBody>
      </p:sp>
      <p:sp>
        <p:nvSpPr>
          <p:cNvPr id="9" name="Title 1">
            <a:extLst>
              <a:ext uri="{FF2B5EF4-FFF2-40B4-BE49-F238E27FC236}">
                <a16:creationId xmlns:a16="http://schemas.microsoft.com/office/drawing/2014/main" xmlns="" id="{D1CA369D-1048-976A-D565-0D52537C3B36}"/>
              </a:ext>
            </a:extLst>
          </p:cNvPr>
          <p:cNvSpPr>
            <a:spLocks noGrp="1"/>
          </p:cNvSpPr>
          <p:nvPr>
            <p:ph type="title"/>
          </p:nvPr>
        </p:nvSpPr>
        <p:spPr>
          <a:xfrm>
            <a:off x="67103" y="1087857"/>
            <a:ext cx="9076897" cy="857484"/>
          </a:xfrm>
        </p:spPr>
        <p:txBody>
          <a:bodyPr/>
          <a:lstStyle/>
          <a:p>
            <a:r>
              <a:rPr lang="en-GB" sz="2600" b="1" dirty="0" smtClean="0">
                <a:solidFill>
                  <a:schemeClr val="accent6">
                    <a:lumMod val="75000"/>
                  </a:schemeClr>
                </a:solidFill>
              </a:rPr>
              <a:t>VGG</a:t>
            </a:r>
            <a:r>
              <a:rPr lang="sr-Latn-RS" sz="2600" b="1" dirty="0" smtClean="0">
                <a:solidFill>
                  <a:schemeClr val="accent6">
                    <a:lumMod val="75000"/>
                  </a:schemeClr>
                </a:solidFill>
              </a:rPr>
              <a:t>Š</a:t>
            </a:r>
            <a:r>
              <a:rPr lang="en-GB" sz="2600" b="1" dirty="0" smtClean="0">
                <a:solidFill>
                  <a:schemeClr val="accent6">
                    <a:lumMod val="75000"/>
                  </a:schemeClr>
                </a:solidFill>
              </a:rPr>
              <a:t> History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183514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xmlns=""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sr-Cyrl-CS" sz="2300" b="1" dirty="0">
                <a:solidFill>
                  <a:schemeClr val="accent6">
                    <a:lumMod val="75000"/>
                  </a:schemeClr>
                </a:solidFill>
              </a:rPr>
              <a:t>2007</a:t>
            </a:r>
            <a:r>
              <a:rPr lang="en-US" sz="2300" dirty="0">
                <a:solidFill>
                  <a:srgbClr val="000099"/>
                </a:solidFill>
              </a:rPr>
              <a:t> – </a:t>
            </a:r>
            <a:r>
              <a:rPr lang="en-GB" sz="2300" dirty="0">
                <a:solidFill>
                  <a:schemeClr val="accent6">
                    <a:lumMod val="75000"/>
                  </a:schemeClr>
                </a:solidFill>
              </a:rPr>
              <a:t>1</a:t>
            </a:r>
            <a:r>
              <a:rPr lang="en-GB" sz="2300" baseline="30000" dirty="0">
                <a:solidFill>
                  <a:schemeClr val="accent6">
                    <a:lumMod val="75000"/>
                  </a:schemeClr>
                </a:solidFill>
              </a:rPr>
              <a:t>st</a:t>
            </a:r>
            <a:r>
              <a:rPr lang="en-GB" sz="2300" dirty="0">
                <a:solidFill>
                  <a:schemeClr val="accent6">
                    <a:lumMod val="75000"/>
                  </a:schemeClr>
                </a:solidFill>
              </a:rPr>
              <a:t> Accreditation by the new Law on Higher </a:t>
            </a:r>
            <a:r>
              <a:rPr lang="en-GB" sz="2300" dirty="0" smtClean="0">
                <a:solidFill>
                  <a:schemeClr val="accent6">
                    <a:lumMod val="75000"/>
                  </a:schemeClr>
                </a:solidFill>
              </a:rPr>
              <a:t>Education</a:t>
            </a:r>
          </a:p>
          <a:p>
            <a:pPr>
              <a:lnSpc>
                <a:spcPct val="150000"/>
              </a:lnSpc>
            </a:pPr>
            <a:r>
              <a:rPr lang="en-GB" sz="2300" b="1" dirty="0" smtClean="0">
                <a:solidFill>
                  <a:schemeClr val="accent6">
                    <a:lumMod val="75000"/>
                  </a:schemeClr>
                </a:solidFill>
              </a:rPr>
              <a:t>2017</a:t>
            </a:r>
            <a:r>
              <a:rPr lang="en-US" sz="2300" dirty="0" smtClean="0">
                <a:solidFill>
                  <a:schemeClr val="accent6">
                    <a:lumMod val="75000"/>
                  </a:schemeClr>
                </a:solidFill>
              </a:rPr>
              <a:t> </a:t>
            </a:r>
            <a:r>
              <a:rPr lang="en-US" sz="2300" dirty="0">
                <a:solidFill>
                  <a:schemeClr val="accent6">
                    <a:lumMod val="75000"/>
                  </a:schemeClr>
                </a:solidFill>
              </a:rPr>
              <a:t>– </a:t>
            </a:r>
            <a:r>
              <a:rPr lang="en-GB" sz="2300" dirty="0">
                <a:solidFill>
                  <a:schemeClr val="accent6">
                    <a:lumMod val="75000"/>
                  </a:schemeClr>
                </a:solidFill>
              </a:rPr>
              <a:t>3</a:t>
            </a:r>
            <a:r>
              <a:rPr lang="en-GB" sz="2300" baseline="30000" dirty="0">
                <a:solidFill>
                  <a:schemeClr val="accent6">
                    <a:lumMod val="75000"/>
                  </a:schemeClr>
                </a:solidFill>
              </a:rPr>
              <a:t>rd</a:t>
            </a:r>
            <a:r>
              <a:rPr lang="en-GB" sz="2300" dirty="0">
                <a:solidFill>
                  <a:schemeClr val="accent6">
                    <a:lumMod val="75000"/>
                  </a:schemeClr>
                </a:solidFill>
              </a:rPr>
              <a:t> Accreditation</a:t>
            </a:r>
            <a:endParaRPr lang="en-US" sz="2300" dirty="0">
              <a:solidFill>
                <a:schemeClr val="accent6">
                  <a:lumMod val="75000"/>
                </a:schemeClr>
              </a:solidFill>
            </a:endParaRPr>
          </a:p>
          <a:p>
            <a:pPr>
              <a:lnSpc>
                <a:spcPct val="150000"/>
              </a:lnSpc>
            </a:pPr>
            <a:r>
              <a:rPr lang="en-US" sz="2300" b="1" dirty="0" smtClean="0">
                <a:solidFill>
                  <a:schemeClr val="accent6">
                    <a:lumMod val="75000"/>
                  </a:schemeClr>
                </a:solidFill>
              </a:rPr>
              <a:t>2020</a:t>
            </a:r>
            <a:r>
              <a:rPr lang="en-US" sz="2300" dirty="0" smtClean="0">
                <a:solidFill>
                  <a:schemeClr val="accent6">
                    <a:lumMod val="75000"/>
                  </a:schemeClr>
                </a:solidFill>
              </a:rPr>
              <a:t> </a:t>
            </a:r>
            <a:r>
              <a:rPr lang="en-US" sz="2300" dirty="0">
                <a:solidFill>
                  <a:schemeClr val="accent6">
                    <a:lumMod val="75000"/>
                  </a:schemeClr>
                </a:solidFill>
              </a:rPr>
              <a:t>– The </a:t>
            </a:r>
            <a:r>
              <a:rPr lang="en-GB" sz="2300" dirty="0">
                <a:solidFill>
                  <a:schemeClr val="accent6">
                    <a:lumMod val="75000"/>
                  </a:schemeClr>
                </a:solidFill>
              </a:rPr>
              <a:t>Academy of Technical and Art Applied Studies Belgrade – Department </a:t>
            </a:r>
            <a:r>
              <a:rPr lang="en-US" sz="2300" dirty="0" smtClean="0">
                <a:solidFill>
                  <a:srgbClr val="000099"/>
                </a:solidFill>
              </a:rPr>
              <a:t>School </a:t>
            </a:r>
            <a:r>
              <a:rPr lang="en-US" sz="2300" dirty="0">
                <a:solidFill>
                  <a:srgbClr val="000099"/>
                </a:solidFill>
              </a:rPr>
              <a:t>of Civil </a:t>
            </a:r>
            <a:r>
              <a:rPr lang="en-US" sz="2300" dirty="0" err="1">
                <a:solidFill>
                  <a:srgbClr val="000099"/>
                </a:solidFill>
              </a:rPr>
              <a:t>Enginering</a:t>
            </a:r>
            <a:r>
              <a:rPr lang="en-US" sz="2300" dirty="0">
                <a:solidFill>
                  <a:srgbClr val="000099"/>
                </a:solidFill>
              </a:rPr>
              <a:t> and Geodesy</a:t>
            </a:r>
            <a:endParaRPr lang="en-GB" sz="2300" dirty="0">
              <a:solidFill>
                <a:schemeClr val="accent6">
                  <a:lumMod val="75000"/>
                </a:schemeClr>
              </a:solidFill>
            </a:endParaRPr>
          </a:p>
          <a:p>
            <a:pPr>
              <a:lnSpc>
                <a:spcPct val="150000"/>
              </a:lnSpc>
            </a:pPr>
            <a:endParaRPr lang="en-US" sz="2300" b="1" dirty="0" smtClean="0">
              <a:solidFill>
                <a:srgbClr val="000099"/>
              </a:solidFill>
              <a:ea typeface="+mj-ea"/>
              <a:cs typeface="+mj-cs"/>
            </a:endParaRPr>
          </a:p>
        </p:txBody>
      </p:sp>
      <p:sp>
        <p:nvSpPr>
          <p:cNvPr id="9" name="Title 1">
            <a:extLst>
              <a:ext uri="{FF2B5EF4-FFF2-40B4-BE49-F238E27FC236}">
                <a16:creationId xmlns:a16="http://schemas.microsoft.com/office/drawing/2014/main" xmlns="" id="{D1CA369D-1048-976A-D565-0D52537C3B36}"/>
              </a:ext>
            </a:extLst>
          </p:cNvPr>
          <p:cNvSpPr>
            <a:spLocks noGrp="1"/>
          </p:cNvSpPr>
          <p:nvPr>
            <p:ph type="title"/>
          </p:nvPr>
        </p:nvSpPr>
        <p:spPr>
          <a:xfrm>
            <a:off x="67103" y="1087857"/>
            <a:ext cx="9076897" cy="857484"/>
          </a:xfrm>
        </p:spPr>
        <p:txBody>
          <a:bodyPr/>
          <a:lstStyle/>
          <a:p>
            <a:r>
              <a:rPr lang="en-GB" sz="2600" b="1" dirty="0" smtClean="0">
                <a:solidFill>
                  <a:schemeClr val="accent6">
                    <a:lumMod val="75000"/>
                  </a:schemeClr>
                </a:solidFill>
              </a:rPr>
              <a:t>VGG</a:t>
            </a:r>
            <a:r>
              <a:rPr lang="sr-Latn-RS" sz="2600" b="1" dirty="0" smtClean="0">
                <a:solidFill>
                  <a:schemeClr val="accent6">
                    <a:lumMod val="75000"/>
                  </a:schemeClr>
                </a:solidFill>
              </a:rPr>
              <a:t>Š</a:t>
            </a:r>
            <a:r>
              <a:rPr lang="en-GB" sz="2600" b="1" dirty="0" smtClean="0">
                <a:solidFill>
                  <a:schemeClr val="accent6">
                    <a:lumMod val="75000"/>
                  </a:schemeClr>
                </a:solidFill>
              </a:rPr>
              <a:t> History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491701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1087857"/>
            <a:ext cx="9076897" cy="857484"/>
          </a:xfrm>
        </p:spPr>
        <p:txBody>
          <a:bodyPr/>
          <a:lstStyle/>
          <a:p>
            <a:r>
              <a:rPr lang="en-GB" sz="2800" dirty="0" smtClean="0">
                <a:solidFill>
                  <a:srgbClr val="000099"/>
                </a:solidFill>
              </a:rPr>
              <a:t>Department School </a:t>
            </a:r>
            <a:r>
              <a:rPr lang="en-GB" sz="2800" dirty="0">
                <a:solidFill>
                  <a:srgbClr val="000099"/>
                </a:solidFill>
              </a:rPr>
              <a:t>of Civil engineering</a:t>
            </a:r>
            <a:r>
              <a:rPr lang="en-US" sz="2800" dirty="0">
                <a:solidFill>
                  <a:srgbClr val="000099"/>
                </a:solidFill>
              </a:rPr>
              <a:t/>
            </a:r>
            <a:br>
              <a:rPr lang="en-US" sz="2800" dirty="0">
                <a:solidFill>
                  <a:srgbClr val="000099"/>
                </a:solidFill>
              </a:rPr>
            </a:br>
            <a:r>
              <a:rPr lang="en-GB" sz="2800" dirty="0">
                <a:solidFill>
                  <a:srgbClr val="000099"/>
                </a:solidFill>
              </a:rPr>
              <a:t>and Geodesy</a:t>
            </a:r>
            <a:endParaRPr lang="en-US" sz="2800" dirty="0">
              <a:solidFill>
                <a:srgbClr val="000099"/>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3177" y="3074682"/>
            <a:ext cx="8397533" cy="2910263"/>
          </a:xfrm>
        </p:spPr>
        <p:txBody>
          <a:bodyPr/>
          <a:lstStyle/>
          <a:p>
            <a:pPr marL="457200" indent="-457200">
              <a:buFont typeface="+mj-lt"/>
              <a:buAutoNum type="arabicPeriod"/>
            </a:pPr>
            <a:r>
              <a:rPr lang="en-GB" sz="2000" dirty="0">
                <a:solidFill>
                  <a:srgbClr val="000099"/>
                </a:solidFill>
              </a:rPr>
              <a:t>Civil </a:t>
            </a:r>
            <a:r>
              <a:rPr lang="en-GB" sz="2000" dirty="0" smtClean="0">
                <a:solidFill>
                  <a:srgbClr val="000099"/>
                </a:solidFill>
              </a:rPr>
              <a:t>engineering;</a:t>
            </a:r>
            <a:endParaRPr lang="en-US" sz="2000" dirty="0">
              <a:solidFill>
                <a:srgbClr val="000099"/>
              </a:solidFill>
            </a:endParaRPr>
          </a:p>
          <a:p>
            <a:pPr marL="457200" indent="-457200">
              <a:buFont typeface="+mj-lt"/>
              <a:buAutoNum type="arabicPeriod"/>
            </a:pPr>
            <a:r>
              <a:rPr lang="en-GB" sz="2000" dirty="0" smtClean="0">
                <a:solidFill>
                  <a:srgbClr val="000099"/>
                </a:solidFill>
              </a:rPr>
              <a:t>Architecture;</a:t>
            </a:r>
            <a:endParaRPr lang="en-US" sz="2000" dirty="0">
              <a:solidFill>
                <a:srgbClr val="000099"/>
              </a:solidFill>
            </a:endParaRPr>
          </a:p>
          <a:p>
            <a:pPr marL="457200" indent="-457200">
              <a:buFont typeface="+mj-lt"/>
              <a:buAutoNum type="arabicPeriod"/>
            </a:pPr>
            <a:r>
              <a:rPr lang="en-GB" sz="2000" dirty="0" smtClean="0">
                <a:solidFill>
                  <a:srgbClr val="000099"/>
                </a:solidFill>
              </a:rPr>
              <a:t>Geodesy-</a:t>
            </a:r>
            <a:r>
              <a:rPr lang="en-GB" sz="2000" dirty="0" err="1" smtClean="0">
                <a:solidFill>
                  <a:srgbClr val="000099"/>
                </a:solidFill>
              </a:rPr>
              <a:t>geomatics</a:t>
            </a:r>
            <a:r>
              <a:rPr lang="en-GB" sz="2000" dirty="0" smtClean="0">
                <a:solidFill>
                  <a:srgbClr val="000099"/>
                </a:solidFill>
              </a:rPr>
              <a:t>;</a:t>
            </a:r>
            <a:endParaRPr lang="en-US" sz="2000" dirty="0">
              <a:solidFill>
                <a:srgbClr val="000099"/>
              </a:solidFill>
            </a:endParaRPr>
          </a:p>
        </p:txBody>
      </p:sp>
      <p:sp>
        <p:nvSpPr>
          <p:cNvPr id="5" name="Title 1">
            <a:extLst>
              <a:ext uri="{FF2B5EF4-FFF2-40B4-BE49-F238E27FC236}">
                <a16:creationId xmlns:a16="http://schemas.microsoft.com/office/drawing/2014/main" xmlns="" id="{97F430BA-FD01-1B18-DEAD-6916CAE28886}"/>
              </a:ext>
            </a:extLst>
          </p:cNvPr>
          <p:cNvSpPr txBox="1">
            <a:spLocks/>
          </p:cNvSpPr>
          <p:nvPr/>
        </p:nvSpPr>
        <p:spPr bwMode="auto">
          <a:xfrm>
            <a:off x="383177" y="2381029"/>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Undergraduate</a:t>
            </a:r>
            <a:r>
              <a:rPr lang="sr-Latn-RS" sz="2000" kern="0" dirty="0">
                <a:solidFill>
                  <a:schemeClr val="accent6">
                    <a:lumMod val="75000"/>
                  </a:schemeClr>
                </a:solidFill>
              </a:rPr>
              <a:t> applied studies (180 ECTS)</a:t>
            </a:r>
            <a:endParaRPr lang="hr-HR" sz="2000" kern="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12042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4396" y="2968204"/>
            <a:ext cx="3913226" cy="1351630"/>
          </a:xfrm>
        </p:spPr>
        <p:txBody>
          <a:bodyPr/>
          <a:lstStyle/>
          <a:p>
            <a:pPr marL="457200" indent="-457200">
              <a:buFont typeface="+mj-lt"/>
              <a:buAutoNum type="arabicPeriod"/>
            </a:pPr>
            <a:r>
              <a:rPr lang="en-GB" sz="2000" dirty="0">
                <a:solidFill>
                  <a:srgbClr val="000099"/>
                </a:solidFill>
              </a:rPr>
              <a:t>Civil </a:t>
            </a:r>
            <a:r>
              <a:rPr lang="en-GB" sz="2000" dirty="0" smtClean="0">
                <a:solidFill>
                  <a:srgbClr val="000099"/>
                </a:solidFill>
              </a:rPr>
              <a:t>engineering;</a:t>
            </a:r>
            <a:endParaRPr lang="en-US" sz="2000" dirty="0">
              <a:solidFill>
                <a:srgbClr val="000099"/>
              </a:solidFill>
            </a:endParaRPr>
          </a:p>
          <a:p>
            <a:pPr marL="457200" indent="-457200">
              <a:buFont typeface="+mj-lt"/>
              <a:buAutoNum type="arabicPeriod"/>
            </a:pPr>
            <a:r>
              <a:rPr lang="en-GB" sz="2000" dirty="0" smtClean="0">
                <a:solidFill>
                  <a:srgbClr val="000099"/>
                </a:solidFill>
              </a:rPr>
              <a:t>Architecture;</a:t>
            </a:r>
            <a:endParaRPr lang="en-US" sz="2000" dirty="0">
              <a:solidFill>
                <a:srgbClr val="000099"/>
              </a:solidFill>
            </a:endParaRPr>
          </a:p>
          <a:p>
            <a:pPr marL="457200" indent="-457200">
              <a:buFont typeface="+mj-lt"/>
              <a:buAutoNum type="arabicPeriod"/>
            </a:pPr>
            <a:r>
              <a:rPr lang="en-GB" sz="2000" dirty="0" smtClean="0">
                <a:solidFill>
                  <a:srgbClr val="000099"/>
                </a:solidFill>
              </a:rPr>
              <a:t>Geodesy-</a:t>
            </a:r>
            <a:r>
              <a:rPr lang="en-GB" sz="2000" dirty="0" err="1" smtClean="0">
                <a:solidFill>
                  <a:srgbClr val="000099"/>
                </a:solidFill>
              </a:rPr>
              <a:t>geomatics</a:t>
            </a:r>
            <a:r>
              <a:rPr lang="en-GB" sz="2000" dirty="0" smtClean="0">
                <a:solidFill>
                  <a:srgbClr val="000099"/>
                </a:solidFill>
              </a:rPr>
              <a:t>;</a:t>
            </a:r>
            <a:endParaRPr lang="en-US" sz="2000" dirty="0">
              <a:solidFill>
                <a:srgbClr val="000099"/>
              </a:solidFill>
            </a:endParaRPr>
          </a:p>
          <a:p>
            <a:pPr marL="514350" indent="-514350">
              <a:buFont typeface="+mj-lt"/>
              <a:buAutoNum type="arabicPeriod"/>
            </a:pPr>
            <a:endParaRPr lang="en-US" sz="2000" dirty="0">
              <a:solidFill>
                <a:srgbClr val="0070BC"/>
              </a:solidFill>
            </a:endParaRPr>
          </a:p>
        </p:txBody>
      </p:sp>
      <p:sp>
        <p:nvSpPr>
          <p:cNvPr id="5" name="Title 1">
            <a:extLst>
              <a:ext uri="{FF2B5EF4-FFF2-40B4-BE49-F238E27FC236}">
                <a16:creationId xmlns:a16="http://schemas.microsoft.com/office/drawing/2014/main" xmlns="" id="{7BBB60DC-593A-1C04-22DA-6F853795623D}"/>
              </a:ext>
            </a:extLst>
          </p:cNvPr>
          <p:cNvSpPr txBox="1">
            <a:spLocks/>
          </p:cNvSpPr>
          <p:nvPr/>
        </p:nvSpPr>
        <p:spPr bwMode="auto">
          <a:xfrm>
            <a:off x="384396" y="2205303"/>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Master</a:t>
            </a:r>
            <a:r>
              <a:rPr lang="sr-Latn-RS" sz="2000" kern="0" dirty="0">
                <a:solidFill>
                  <a:schemeClr val="accent6">
                    <a:lumMod val="75000"/>
                  </a:schemeClr>
                </a:solidFill>
              </a:rPr>
              <a:t> </a:t>
            </a:r>
            <a:r>
              <a:rPr lang="sr-Latn-RS" sz="2000" kern="0" dirty="0" err="1">
                <a:solidFill>
                  <a:schemeClr val="accent6">
                    <a:lumMod val="75000"/>
                  </a:schemeClr>
                </a:solidFill>
              </a:rPr>
              <a:t>applied</a:t>
            </a:r>
            <a:r>
              <a:rPr lang="sr-Latn-RS" sz="2000" kern="0" dirty="0">
                <a:solidFill>
                  <a:schemeClr val="accent6">
                    <a:lumMod val="75000"/>
                  </a:schemeClr>
                </a:solidFill>
              </a:rPr>
              <a:t> </a:t>
            </a:r>
            <a:r>
              <a:rPr lang="sr-Latn-RS" sz="2000" kern="0" dirty="0" err="1">
                <a:solidFill>
                  <a:schemeClr val="accent6">
                    <a:lumMod val="75000"/>
                  </a:schemeClr>
                </a:solidFill>
              </a:rPr>
              <a:t>studies</a:t>
            </a:r>
            <a:r>
              <a:rPr lang="sr-Latn-RS" sz="2000" kern="0" dirty="0">
                <a:solidFill>
                  <a:schemeClr val="accent6">
                    <a:lumMod val="75000"/>
                  </a:schemeClr>
                </a:solidFill>
              </a:rPr>
              <a:t> (120 ECTS)</a:t>
            </a:r>
            <a:endParaRPr lang="hr-HR" sz="2000" kern="0" dirty="0">
              <a:solidFill>
                <a:schemeClr val="accent6">
                  <a:lumMod val="75000"/>
                </a:schemeClr>
              </a:solidFill>
            </a:endParaRPr>
          </a:p>
        </p:txBody>
      </p:sp>
      <p:sp>
        <p:nvSpPr>
          <p:cNvPr id="6" name="Title 1">
            <a:extLst>
              <a:ext uri="{FF2B5EF4-FFF2-40B4-BE49-F238E27FC236}">
                <a16:creationId xmlns:a16="http://schemas.microsoft.com/office/drawing/2014/main" xmlns="" id="{FC285EA8-A2BD-BC2B-D8C0-DCD3D8F683F6}"/>
              </a:ext>
            </a:extLst>
          </p:cNvPr>
          <p:cNvSpPr>
            <a:spLocks noGrp="1"/>
          </p:cNvSpPr>
          <p:nvPr>
            <p:ph type="title"/>
          </p:nvPr>
        </p:nvSpPr>
        <p:spPr>
          <a:xfrm>
            <a:off x="67103" y="1087857"/>
            <a:ext cx="9076897" cy="857484"/>
          </a:xfrm>
        </p:spPr>
        <p:txBody>
          <a:bodyPr/>
          <a:lstStyle/>
          <a:p>
            <a:r>
              <a:rPr lang="en-GB" sz="2800" dirty="0">
                <a:solidFill>
                  <a:srgbClr val="000099"/>
                </a:solidFill>
              </a:rPr>
              <a:t>Department School of Civil engineering</a:t>
            </a:r>
            <a:r>
              <a:rPr lang="en-US" sz="2800" dirty="0">
                <a:solidFill>
                  <a:srgbClr val="000099"/>
                </a:solidFill>
              </a:rPr>
              <a:t/>
            </a:r>
            <a:br>
              <a:rPr lang="en-US" sz="2800" dirty="0">
                <a:solidFill>
                  <a:srgbClr val="000099"/>
                </a:solidFill>
              </a:rPr>
            </a:br>
            <a:r>
              <a:rPr lang="en-GB" sz="2800" dirty="0">
                <a:solidFill>
                  <a:srgbClr val="000099"/>
                </a:solidFill>
              </a:rPr>
              <a:t>and Geodesy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43665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67103" y="2833547"/>
            <a:ext cx="7874408" cy="2895600"/>
          </a:xfrm>
        </p:spPr>
        <p:txBody>
          <a:bodyPr/>
          <a:lstStyle/>
          <a:p>
            <a:r>
              <a:rPr lang="en-GB" sz="2300" b="1" dirty="0">
                <a:solidFill>
                  <a:schemeClr val="accent6">
                    <a:lumMod val="75000"/>
                  </a:schemeClr>
                </a:solidFill>
                <a:latin typeface="+mj-lt"/>
                <a:ea typeface="+mj-ea"/>
                <a:cs typeface="+mj-cs"/>
              </a:rPr>
              <a:t>Cooperation</a:t>
            </a:r>
            <a:r>
              <a:rPr lang="sr-Latn-RS" sz="2300" b="1" dirty="0">
                <a:solidFill>
                  <a:schemeClr val="accent6">
                    <a:lumMod val="75000"/>
                  </a:schemeClr>
                </a:solidFill>
                <a:latin typeface="+mj-lt"/>
                <a:ea typeface="+mj-ea"/>
                <a:cs typeface="+mj-cs"/>
              </a:rPr>
              <a:t> </a:t>
            </a:r>
            <a:r>
              <a:rPr lang="sr-Latn-RS" sz="2300" b="1" dirty="0" err="1">
                <a:solidFill>
                  <a:schemeClr val="accent6">
                    <a:lumMod val="75000"/>
                  </a:schemeClr>
                </a:solidFill>
                <a:latin typeface="+mj-lt"/>
                <a:ea typeface="+mj-ea"/>
                <a:cs typeface="+mj-cs"/>
              </a:rPr>
              <a:t>with</a:t>
            </a:r>
            <a:r>
              <a:rPr lang="sr-Latn-RS" sz="2300" b="1" dirty="0">
                <a:solidFill>
                  <a:schemeClr val="accent6">
                    <a:lumMod val="75000"/>
                  </a:schemeClr>
                </a:solidFill>
                <a:latin typeface="+mj-lt"/>
                <a:ea typeface="+mj-ea"/>
                <a:cs typeface="+mj-cs"/>
              </a:rPr>
              <a:t> </a:t>
            </a:r>
            <a:r>
              <a:rPr lang="sr-Latn-RS" sz="2300" b="1" dirty="0" err="1">
                <a:solidFill>
                  <a:schemeClr val="accent6">
                    <a:lumMod val="75000"/>
                  </a:schemeClr>
                </a:solidFill>
                <a:latin typeface="+mj-lt"/>
                <a:ea typeface="+mj-ea"/>
                <a:cs typeface="+mj-cs"/>
              </a:rPr>
              <a:t>industry</a:t>
            </a:r>
            <a:endParaRPr lang="sr-Cyrl-RS" sz="2300" b="1" dirty="0">
              <a:solidFill>
                <a:schemeClr val="accent6">
                  <a:lumMod val="75000"/>
                </a:schemeClr>
              </a:solidFill>
              <a:latin typeface="+mj-lt"/>
              <a:ea typeface="+mj-ea"/>
              <a:cs typeface="+mj-cs"/>
            </a:endParaRPr>
          </a:p>
          <a:p>
            <a:r>
              <a:rPr lang="en-GB" sz="2300" b="1" dirty="0">
                <a:solidFill>
                  <a:schemeClr val="accent6">
                    <a:lumMod val="75000"/>
                  </a:schemeClr>
                </a:solidFill>
                <a:latin typeface="+mj-lt"/>
                <a:ea typeface="+mj-ea"/>
                <a:cs typeface="+mj-cs"/>
              </a:rPr>
              <a:t>Cooperation with Civil engineering </a:t>
            </a:r>
            <a:r>
              <a:rPr lang="en-GB" sz="2300" b="1" dirty="0" smtClean="0">
                <a:solidFill>
                  <a:schemeClr val="accent6">
                    <a:lumMod val="75000"/>
                  </a:schemeClr>
                </a:solidFill>
                <a:latin typeface="+mj-lt"/>
                <a:ea typeface="+mj-ea"/>
                <a:cs typeface="+mj-cs"/>
              </a:rPr>
              <a:t>school</a:t>
            </a:r>
          </a:p>
          <a:p>
            <a:r>
              <a:rPr lang="en-GB" sz="2300" b="1" dirty="0">
                <a:solidFill>
                  <a:schemeClr val="accent6">
                    <a:lumMod val="75000"/>
                  </a:schemeClr>
                </a:solidFill>
              </a:rPr>
              <a:t>Cooperation with </a:t>
            </a:r>
            <a:r>
              <a:rPr lang="en-US" sz="2300" b="1" dirty="0" smtClean="0">
                <a:solidFill>
                  <a:srgbClr val="000099"/>
                </a:solidFill>
              </a:rPr>
              <a:t>Association </a:t>
            </a:r>
            <a:r>
              <a:rPr lang="en-US" sz="2300" b="1" dirty="0">
                <a:solidFill>
                  <a:srgbClr val="000099"/>
                </a:solidFill>
              </a:rPr>
              <a:t>of geodetic and construction schools of Serbia</a:t>
            </a:r>
            <a:endParaRPr lang="en-GB" sz="2300" b="1" dirty="0">
              <a:solidFill>
                <a:srgbClr val="000099"/>
              </a:solidFill>
              <a:latin typeface="+mj-lt"/>
              <a:ea typeface="+mj-ea"/>
              <a:cs typeface="+mj-cs"/>
            </a:endParaRPr>
          </a:p>
        </p:txBody>
      </p:sp>
      <p:sp>
        <p:nvSpPr>
          <p:cNvPr id="6" name="Title 1">
            <a:extLst>
              <a:ext uri="{FF2B5EF4-FFF2-40B4-BE49-F238E27FC236}">
                <a16:creationId xmlns:a16="http://schemas.microsoft.com/office/drawing/2014/main" xmlns=""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sr-Latn-RS" sz="2600" b="1" kern="0" dirty="0" err="1">
                <a:solidFill>
                  <a:srgbClr val="000099"/>
                </a:solidFill>
              </a:rPr>
              <a:t>National</a:t>
            </a:r>
            <a:r>
              <a:rPr lang="en-GB" sz="2600" b="1" kern="0" dirty="0">
                <a:solidFill>
                  <a:srgbClr val="000099"/>
                </a:solidFill>
              </a:rPr>
              <a:t> Cooperation</a:t>
            </a:r>
            <a:endParaRPr lang="hr-HR" sz="2800" kern="0" dirty="0">
              <a:solidFill>
                <a:srgbClr val="000099"/>
              </a:solidFill>
            </a:endParaRPr>
          </a:p>
        </p:txBody>
      </p:sp>
      <p:pic>
        <p:nvPicPr>
          <p:cNvPr id="10" name="Picture 9"/>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84325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5331010"/>
            <a:ext cx="2229770" cy="695017"/>
          </a:xfrm>
        </p:spPr>
        <p:txBody>
          <a:bodyPr/>
          <a:lstStyle/>
          <a:p>
            <a:r>
              <a:rPr lang="sr-Cyrl-RS" sz="2800" dirty="0">
                <a:solidFill>
                  <a:schemeClr val="accent6">
                    <a:lumMod val="75000"/>
                  </a:schemeClr>
                </a:solidFill>
              </a:rPr>
              <a:t/>
            </a:r>
            <a:br>
              <a:rPr lang="sr-Cyrl-RS" sz="2800" dirty="0">
                <a:solidFill>
                  <a:schemeClr val="accent6">
                    <a:lumMod val="75000"/>
                  </a:schemeClr>
                </a:solidFill>
              </a:rPr>
            </a:br>
            <a:r>
              <a:rPr lang="sr-Latn-RS" sz="2800" b="1" dirty="0">
                <a:solidFill>
                  <a:schemeClr val="accent6">
                    <a:lumMod val="75000"/>
                  </a:schemeClr>
                </a:solidFill>
              </a:rPr>
              <a:t/>
            </a:r>
            <a:br>
              <a:rPr lang="sr-Latn-RS" sz="2800" b="1" dirty="0">
                <a:solidFill>
                  <a:schemeClr val="accent6">
                    <a:lumMod val="75000"/>
                  </a:schemeClr>
                </a:solidFill>
              </a:rPr>
            </a:br>
            <a:endParaRPr lang="hr-HR" sz="2800" b="1"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79" y="1170879"/>
            <a:ext cx="7808602" cy="4755590"/>
          </a:xfrm>
          <a:prstGeom prst="rect">
            <a:avLst/>
          </a:prstGeom>
        </p:spPr>
      </p:pic>
      <p:sp>
        <p:nvSpPr>
          <p:cNvPr id="2" name="Title 1">
            <a:extLst>
              <a:ext uri="{FF2B5EF4-FFF2-40B4-BE49-F238E27FC236}">
                <a16:creationId xmlns:a16="http://schemas.microsoft.com/office/drawing/2014/main" xmlns="" id="{0E3B3782-F515-3733-5868-18532990AC1E}"/>
              </a:ext>
            </a:extLst>
          </p:cNvPr>
          <p:cNvSpPr txBox="1">
            <a:spLocks/>
          </p:cNvSpPr>
          <p:nvPr/>
        </p:nvSpPr>
        <p:spPr bwMode="auto">
          <a:xfrm>
            <a:off x="558678" y="4271658"/>
            <a:ext cx="8463580" cy="15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kern="0" dirty="0">
                <a:solidFill>
                  <a:schemeClr val="accent6">
                    <a:lumMod val="75000"/>
                  </a:schemeClr>
                </a:solidFill>
              </a:rPr>
              <a:t>Welcome </a:t>
            </a:r>
            <a:r>
              <a:rPr lang="en-US" b="1" kern="0" dirty="0" smtClean="0">
                <a:solidFill>
                  <a:schemeClr val="accent6">
                    <a:lumMod val="75000"/>
                  </a:schemeClr>
                </a:solidFill>
              </a:rPr>
              <a:t>to VGG</a:t>
            </a:r>
            <a:r>
              <a:rPr lang="sr-Latn-RS" b="1" kern="0" dirty="0" smtClean="0">
                <a:solidFill>
                  <a:schemeClr val="accent6">
                    <a:lumMod val="75000"/>
                  </a:schemeClr>
                </a:solidFill>
              </a:rPr>
              <a:t>Š</a:t>
            </a:r>
            <a:endParaRPr lang="hr-HR" kern="0" dirty="0">
              <a:solidFill>
                <a:schemeClr val="tx1"/>
              </a:solidFill>
            </a:endParaRPr>
          </a:p>
        </p:txBody>
      </p:sp>
    </p:spTree>
    <p:extLst>
      <p:ext uri="{BB962C8B-B14F-4D97-AF65-F5344CB8AC3E}">
        <p14:creationId xmlns:p14="http://schemas.microsoft.com/office/powerpoint/2010/main" val="423826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27719</TotalTime>
  <Words>324</Words>
  <Application>Microsoft Office PowerPoint</Application>
  <PresentationFormat>On-screen Show (4:3)</PresentationFormat>
  <Paragraphs>57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VGGŠ History</vt:lpstr>
      <vt:lpstr>VGGŠ History</vt:lpstr>
      <vt:lpstr>Department School of Civil engineering and Geodesy</vt:lpstr>
      <vt:lpstr>Department School of Civil engineering and Geodesy</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BМ</cp:lastModifiedBy>
  <cp:revision>1012</cp:revision>
  <cp:lastPrinted>2024-01-18T10:10:40Z</cp:lastPrinted>
  <dcterms:created xsi:type="dcterms:W3CDTF">2002-09-26T09:20:06Z</dcterms:created>
  <dcterms:modified xsi:type="dcterms:W3CDTF">2024-03-05T21:45:40Z</dcterms:modified>
</cp:coreProperties>
</file>