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
  </p:notesMasterIdLst>
  <p:handoutMasterIdLst>
    <p:handoutMasterId r:id="rId10"/>
  </p:handoutMasterIdLst>
  <p:sldIdLst>
    <p:sldId id="591" r:id="rId2"/>
    <p:sldId id="650" r:id="rId3"/>
    <p:sldId id="664" r:id="rId4"/>
    <p:sldId id="665" r:id="rId5"/>
    <p:sldId id="668" r:id="rId6"/>
    <p:sldId id="675" r:id="rId7"/>
    <p:sldId id="674" r:id="rId8"/>
  </p:sldIdLst>
  <p:sldSz cx="9144000" cy="6858000" type="screen4x3"/>
  <p:notesSz cx="6950075" cy="9236075"/>
  <p:defaultTextStyle>
    <a:defPPr>
      <a:defRPr lang="en-US"/>
    </a:defPPr>
    <a:lvl1pPr algn="ctr" rtl="0" eaLnBrk="0" fontAlgn="base" hangingPunct="0">
      <a:spcBef>
        <a:spcPct val="0"/>
      </a:spcBef>
      <a:spcAft>
        <a:spcPct val="0"/>
      </a:spcAft>
      <a:defRPr sz="3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3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3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3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70BC"/>
    <a:srgbClr val="0099FF"/>
    <a:srgbClr val="0DA145"/>
    <a:srgbClr val="189654"/>
    <a:srgbClr val="208E4D"/>
    <a:srgbClr val="FF9933"/>
    <a:srgbClr val="FFCCFF"/>
    <a:srgbClr val="FF99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CA2138-3DF4-4DD4-A533-15AA9806C959}" v="67" dt="2024-01-23T06:16:04.7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27" autoAdjust="0"/>
    <p:restoredTop sz="97417" autoAdjust="0"/>
  </p:normalViewPr>
  <p:slideViewPr>
    <p:cSldViewPr snapToGrid="0">
      <p:cViewPr varScale="1">
        <p:scale>
          <a:sx n="110" d="100"/>
          <a:sy n="110" d="100"/>
        </p:scale>
        <p:origin x="1596" y="96"/>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51" d="100"/>
        <a:sy n="51"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ana Milošević" userId="b0335bbdf88494d3" providerId="LiveId" clId="{23CA2138-3DF4-4DD4-A533-15AA9806C959}"/>
    <pc:docChg chg="undo redo custSel addSld delSld modSld sldOrd">
      <pc:chgData name="Ivana Milošević" userId="b0335bbdf88494d3" providerId="LiveId" clId="{23CA2138-3DF4-4DD4-A533-15AA9806C959}" dt="2024-01-23T07:05:58.881" v="939" actId="20577"/>
      <pc:docMkLst>
        <pc:docMk/>
      </pc:docMkLst>
      <pc:sldChg chg="modSp mod">
        <pc:chgData name="Ivana Milošević" userId="b0335bbdf88494d3" providerId="LiveId" clId="{23CA2138-3DF4-4DD4-A533-15AA9806C959}" dt="2024-01-23T05:57:53.659" v="398" actId="20577"/>
        <pc:sldMkLst>
          <pc:docMk/>
          <pc:sldMk cId="0" sldId="591"/>
        </pc:sldMkLst>
        <pc:spChg chg="mod">
          <ac:chgData name="Ivana Milošević" userId="b0335bbdf88494d3" providerId="LiveId" clId="{23CA2138-3DF4-4DD4-A533-15AA9806C959}" dt="2024-01-23T05:36:19.969" v="31" actId="20577"/>
          <ac:spMkLst>
            <pc:docMk/>
            <pc:sldMk cId="0" sldId="591"/>
            <ac:spMk id="12" creationId="{00000000-0000-0000-0000-000000000000}"/>
          </ac:spMkLst>
        </pc:spChg>
        <pc:spChg chg="mod">
          <ac:chgData name="Ivana Milošević" userId="b0335bbdf88494d3" providerId="LiveId" clId="{23CA2138-3DF4-4DD4-A533-15AA9806C959}" dt="2024-01-23T05:57:53.659" v="398" actId="20577"/>
          <ac:spMkLst>
            <pc:docMk/>
            <pc:sldMk cId="0" sldId="591"/>
            <ac:spMk id="4106" creationId="{00000000-0000-0000-0000-000000000000}"/>
          </ac:spMkLst>
        </pc:spChg>
        <pc:spChg chg="mod">
          <ac:chgData name="Ivana Milošević" userId="b0335bbdf88494d3" providerId="LiveId" clId="{23CA2138-3DF4-4DD4-A533-15AA9806C959}" dt="2024-01-23T05:36:04.645" v="30" actId="20577"/>
          <ac:spMkLst>
            <pc:docMk/>
            <pc:sldMk cId="0" sldId="591"/>
            <ac:spMk id="4108" creationId="{00000000-0000-0000-0000-000000000000}"/>
          </ac:spMkLst>
        </pc:spChg>
      </pc:sldChg>
      <pc:sldChg chg="addSp delSp modSp mod">
        <pc:chgData name="Ivana Milošević" userId="b0335bbdf88494d3" providerId="LiveId" clId="{23CA2138-3DF4-4DD4-A533-15AA9806C959}" dt="2024-01-23T06:08:08.377" v="519" actId="20577"/>
        <pc:sldMkLst>
          <pc:docMk/>
          <pc:sldMk cId="1835149894" sldId="650"/>
        </pc:sldMkLst>
        <pc:spChg chg="del">
          <ac:chgData name="Ivana Milošević" userId="b0335bbdf88494d3" providerId="LiveId" clId="{23CA2138-3DF4-4DD4-A533-15AA9806C959}" dt="2024-01-23T05:38:55.052" v="51" actId="478"/>
          <ac:spMkLst>
            <pc:docMk/>
            <pc:sldMk cId="1835149894" sldId="650"/>
            <ac:spMk id="2" creationId="{64714664-23B7-4FB4-EC20-C6370D9A419C}"/>
          </ac:spMkLst>
        </pc:spChg>
        <pc:spChg chg="add del mod">
          <ac:chgData name="Ivana Milošević" userId="b0335bbdf88494d3" providerId="LiveId" clId="{23CA2138-3DF4-4DD4-A533-15AA9806C959}" dt="2024-01-23T05:39:01.486" v="54" actId="478"/>
          <ac:spMkLst>
            <pc:docMk/>
            <pc:sldMk cId="1835149894" sldId="650"/>
            <ac:spMk id="5" creationId="{7A72FB31-19AE-51CD-0E86-9577ADD1D0E4}"/>
          </ac:spMkLst>
        </pc:spChg>
        <pc:spChg chg="add mod">
          <ac:chgData name="Ivana Milošević" userId="b0335bbdf88494d3" providerId="LiveId" clId="{23CA2138-3DF4-4DD4-A533-15AA9806C959}" dt="2024-01-23T06:00:15.828" v="407" actId="20577"/>
          <ac:spMkLst>
            <pc:docMk/>
            <pc:sldMk cId="1835149894" sldId="650"/>
            <ac:spMk id="6" creationId="{4EF747FE-7929-D7BE-7E01-3BA7FF3E6323}"/>
          </ac:spMkLst>
        </pc:spChg>
        <pc:spChg chg="add del mod">
          <ac:chgData name="Ivana Milošević" userId="b0335bbdf88494d3" providerId="LiveId" clId="{23CA2138-3DF4-4DD4-A533-15AA9806C959}" dt="2024-01-23T06:05:43.014" v="482" actId="478"/>
          <ac:spMkLst>
            <pc:docMk/>
            <pc:sldMk cId="1835149894" sldId="650"/>
            <ac:spMk id="7" creationId="{FB764754-88F2-E2EC-697A-47140A6D77C1}"/>
          </ac:spMkLst>
        </pc:spChg>
        <pc:spChg chg="del mod">
          <ac:chgData name="Ivana Milošević" userId="b0335bbdf88494d3" providerId="LiveId" clId="{23CA2138-3DF4-4DD4-A533-15AA9806C959}" dt="2024-01-23T06:05:40.291" v="481" actId="478"/>
          <ac:spMkLst>
            <pc:docMk/>
            <pc:sldMk cId="1835149894" sldId="650"/>
            <ac:spMk id="8" creationId="{C68E905E-EA6D-411C-6058-58A0DBBE289E}"/>
          </ac:spMkLst>
        </pc:spChg>
        <pc:spChg chg="add mod">
          <ac:chgData name="Ivana Milošević" userId="b0335bbdf88494d3" providerId="LiveId" clId="{23CA2138-3DF4-4DD4-A533-15AA9806C959}" dt="2024-01-23T06:08:08.377" v="519" actId="20577"/>
          <ac:spMkLst>
            <pc:docMk/>
            <pc:sldMk cId="1835149894" sldId="650"/>
            <ac:spMk id="9" creationId="{D1CA369D-1048-976A-D565-0D52537C3B36}"/>
          </ac:spMkLst>
        </pc:spChg>
      </pc:sldChg>
      <pc:sldChg chg="del ord">
        <pc:chgData name="Ivana Milošević" userId="b0335bbdf88494d3" providerId="LiveId" clId="{23CA2138-3DF4-4DD4-A533-15AA9806C959}" dt="2024-01-23T05:36:44.005" v="34" actId="2696"/>
        <pc:sldMkLst>
          <pc:docMk/>
          <pc:sldMk cId="872522162" sldId="651"/>
        </pc:sldMkLst>
      </pc:sldChg>
      <pc:sldChg chg="del">
        <pc:chgData name="Ivana Milošević" userId="b0335bbdf88494d3" providerId="LiveId" clId="{23CA2138-3DF4-4DD4-A533-15AA9806C959}" dt="2024-01-23T05:37:05.045" v="35" actId="2696"/>
        <pc:sldMkLst>
          <pc:docMk/>
          <pc:sldMk cId="2637164690" sldId="663"/>
        </pc:sldMkLst>
      </pc:sldChg>
      <pc:sldChg chg="modSp mod">
        <pc:chgData name="Ivana Milošević" userId="b0335bbdf88494d3" providerId="LiveId" clId="{23CA2138-3DF4-4DD4-A533-15AA9806C959}" dt="2024-01-23T06:06:23.457" v="504" actId="20577"/>
        <pc:sldMkLst>
          <pc:docMk/>
          <pc:sldMk cId="2120428796" sldId="664"/>
        </pc:sldMkLst>
        <pc:spChg chg="mod">
          <ac:chgData name="Ivana Milošević" userId="b0335bbdf88494d3" providerId="LiveId" clId="{23CA2138-3DF4-4DD4-A533-15AA9806C959}" dt="2024-01-23T06:02:26.748" v="419" actId="1076"/>
          <ac:spMkLst>
            <pc:docMk/>
            <pc:sldMk cId="2120428796" sldId="664"/>
            <ac:spMk id="2" creationId="{64714664-23B7-4FB4-EC20-C6370D9A419C}"/>
          </ac:spMkLst>
        </pc:spChg>
        <pc:spChg chg="mod">
          <ac:chgData name="Ivana Milošević" userId="b0335bbdf88494d3" providerId="LiveId" clId="{23CA2138-3DF4-4DD4-A533-15AA9806C959}" dt="2024-01-23T06:02:26.748" v="419" actId="1076"/>
          <ac:spMkLst>
            <pc:docMk/>
            <pc:sldMk cId="2120428796" sldId="664"/>
            <ac:spMk id="5" creationId="{97F430BA-FD01-1B18-DEAD-6916CAE28886}"/>
          </ac:spMkLst>
        </pc:spChg>
        <pc:spChg chg="mod">
          <ac:chgData name="Ivana Milošević" userId="b0335bbdf88494d3" providerId="LiveId" clId="{23CA2138-3DF4-4DD4-A533-15AA9806C959}" dt="2024-01-23T06:06:23.457" v="504" actId="20577"/>
          <ac:spMkLst>
            <pc:docMk/>
            <pc:sldMk cId="2120428796" sldId="664"/>
            <ac:spMk id="8" creationId="{C68E905E-EA6D-411C-6058-58A0DBBE289E}"/>
          </ac:spMkLst>
        </pc:spChg>
      </pc:sldChg>
      <pc:sldChg chg="addSp delSp modSp mod">
        <pc:chgData name="Ivana Milošević" userId="b0335bbdf88494d3" providerId="LiveId" clId="{23CA2138-3DF4-4DD4-A533-15AA9806C959}" dt="2024-01-23T06:06:15.458" v="502" actId="20577"/>
        <pc:sldMkLst>
          <pc:docMk/>
          <pc:sldMk cId="2436656362" sldId="665"/>
        </pc:sldMkLst>
        <pc:spChg chg="mod">
          <ac:chgData name="Ivana Milošević" userId="b0335bbdf88494d3" providerId="LiveId" clId="{23CA2138-3DF4-4DD4-A533-15AA9806C959}" dt="2024-01-23T06:03:49.167" v="432" actId="1037"/>
          <ac:spMkLst>
            <pc:docMk/>
            <pc:sldMk cId="2436656362" sldId="665"/>
            <ac:spMk id="2" creationId="{64714664-23B7-4FB4-EC20-C6370D9A419C}"/>
          </ac:spMkLst>
        </pc:spChg>
        <pc:spChg chg="mod">
          <ac:chgData name="Ivana Milošević" userId="b0335bbdf88494d3" providerId="LiveId" clId="{23CA2138-3DF4-4DD4-A533-15AA9806C959}" dt="2024-01-23T06:03:49.167" v="432" actId="1037"/>
          <ac:spMkLst>
            <pc:docMk/>
            <pc:sldMk cId="2436656362" sldId="665"/>
            <ac:spMk id="5" creationId="{7BBB60DC-593A-1C04-22DA-6F853795623D}"/>
          </ac:spMkLst>
        </pc:spChg>
        <pc:spChg chg="add mod">
          <ac:chgData name="Ivana Milošević" userId="b0335bbdf88494d3" providerId="LiveId" clId="{23CA2138-3DF4-4DD4-A533-15AA9806C959}" dt="2024-01-23T06:06:15.458" v="502" actId="20577"/>
          <ac:spMkLst>
            <pc:docMk/>
            <pc:sldMk cId="2436656362" sldId="665"/>
            <ac:spMk id="6" creationId="{FC285EA8-A2BD-BC2B-D8C0-DCD3D8F683F6}"/>
          </ac:spMkLst>
        </pc:spChg>
        <pc:spChg chg="del">
          <ac:chgData name="Ivana Milošević" userId="b0335bbdf88494d3" providerId="LiveId" clId="{23CA2138-3DF4-4DD4-A533-15AA9806C959}" dt="2024-01-23T06:02:48.384" v="420" actId="478"/>
          <ac:spMkLst>
            <pc:docMk/>
            <pc:sldMk cId="2436656362" sldId="665"/>
            <ac:spMk id="14" creationId="{373513B6-ED38-B481-6ABB-F3C603A8903A}"/>
          </ac:spMkLst>
        </pc:spChg>
        <pc:picChg chg="del">
          <ac:chgData name="Ivana Milošević" userId="b0335bbdf88494d3" providerId="LiveId" clId="{23CA2138-3DF4-4DD4-A533-15AA9806C959}" dt="2024-01-23T05:59:20.315" v="402" actId="478"/>
          <ac:picMkLst>
            <pc:docMk/>
            <pc:sldMk cId="2436656362" sldId="665"/>
            <ac:picMk id="16" creationId="{66A12A5A-B685-6125-F4DB-25D6B84F3803}"/>
          </ac:picMkLst>
        </pc:picChg>
        <pc:picChg chg="del">
          <ac:chgData name="Ivana Milošević" userId="b0335bbdf88494d3" providerId="LiveId" clId="{23CA2138-3DF4-4DD4-A533-15AA9806C959}" dt="2024-01-23T05:59:17.402" v="401" actId="478"/>
          <ac:picMkLst>
            <pc:docMk/>
            <pc:sldMk cId="2436656362" sldId="665"/>
            <ac:picMk id="22" creationId="{41994807-F891-049D-0AF9-493D4A554F5D}"/>
          </ac:picMkLst>
        </pc:picChg>
      </pc:sldChg>
      <pc:sldChg chg="del">
        <pc:chgData name="Ivana Milošević" userId="b0335bbdf88494d3" providerId="LiveId" clId="{23CA2138-3DF4-4DD4-A533-15AA9806C959}" dt="2024-01-23T06:04:13.848" v="433" actId="2696"/>
        <pc:sldMkLst>
          <pc:docMk/>
          <pc:sldMk cId="1758180616" sldId="666"/>
        </pc:sldMkLst>
      </pc:sldChg>
      <pc:sldChg chg="del">
        <pc:chgData name="Ivana Milošević" userId="b0335bbdf88494d3" providerId="LiveId" clId="{23CA2138-3DF4-4DD4-A533-15AA9806C959}" dt="2024-01-23T06:04:13.848" v="433" actId="2696"/>
        <pc:sldMkLst>
          <pc:docMk/>
          <pc:sldMk cId="3071785240" sldId="667"/>
        </pc:sldMkLst>
      </pc:sldChg>
      <pc:sldChg chg="addSp delSp modSp mod">
        <pc:chgData name="Ivana Milošević" userId="b0335bbdf88494d3" providerId="LiveId" clId="{23CA2138-3DF4-4DD4-A533-15AA9806C959}" dt="2024-01-23T07:05:58.881" v="939" actId="20577"/>
        <pc:sldMkLst>
          <pc:docMk/>
          <pc:sldMk cId="3843253292" sldId="668"/>
        </pc:sldMkLst>
        <pc:spChg chg="mod">
          <ac:chgData name="Ivana Milošević" userId="b0335bbdf88494d3" providerId="LiveId" clId="{23CA2138-3DF4-4DD4-A533-15AA9806C959}" dt="2024-01-23T07:05:58.881" v="939" actId="20577"/>
          <ac:spMkLst>
            <pc:docMk/>
            <pc:sldMk cId="3843253292" sldId="668"/>
            <ac:spMk id="2" creationId="{64714664-23B7-4FB4-EC20-C6370D9A419C}"/>
          </ac:spMkLst>
        </pc:spChg>
        <pc:spChg chg="add del mod">
          <ac:chgData name="Ivana Milošević" userId="b0335bbdf88494d3" providerId="LiveId" clId="{23CA2138-3DF4-4DD4-A533-15AA9806C959}" dt="2024-01-23T06:04:50.353" v="436" actId="478"/>
          <ac:spMkLst>
            <pc:docMk/>
            <pc:sldMk cId="3843253292" sldId="668"/>
            <ac:spMk id="5" creationId="{59CBB129-D8F7-8B68-E519-89AC7786AB89}"/>
          </ac:spMkLst>
        </pc:spChg>
        <pc:spChg chg="add mod">
          <ac:chgData name="Ivana Milošević" userId="b0335bbdf88494d3" providerId="LiveId" clId="{23CA2138-3DF4-4DD4-A533-15AA9806C959}" dt="2024-01-23T07:05:45.743" v="936" actId="20577"/>
          <ac:spMkLst>
            <pc:docMk/>
            <pc:sldMk cId="3843253292" sldId="668"/>
            <ac:spMk id="6" creationId="{516EFFEB-4987-0D72-52E7-FB3F6596B744}"/>
          </ac:spMkLst>
        </pc:spChg>
        <pc:spChg chg="del">
          <ac:chgData name="Ivana Milošević" userId="b0335bbdf88494d3" providerId="LiveId" clId="{23CA2138-3DF4-4DD4-A533-15AA9806C959}" dt="2024-01-23T06:04:45.441" v="434" actId="478"/>
          <ac:spMkLst>
            <pc:docMk/>
            <pc:sldMk cId="3843253292" sldId="668"/>
            <ac:spMk id="8" creationId="{C68E905E-EA6D-411C-6058-58A0DBBE289E}"/>
          </ac:spMkLst>
        </pc:spChg>
      </pc:sldChg>
      <pc:sldChg chg="del">
        <pc:chgData name="Ivana Milošević" userId="b0335bbdf88494d3" providerId="LiveId" clId="{23CA2138-3DF4-4DD4-A533-15AA9806C959}" dt="2024-01-23T06:04:13.848" v="433" actId="2696"/>
        <pc:sldMkLst>
          <pc:docMk/>
          <pc:sldMk cId="359803943" sldId="669"/>
        </pc:sldMkLst>
      </pc:sldChg>
      <pc:sldChg chg="del">
        <pc:chgData name="Ivana Milošević" userId="b0335bbdf88494d3" providerId="LiveId" clId="{23CA2138-3DF4-4DD4-A533-15AA9806C959}" dt="2024-01-23T06:04:13.848" v="433" actId="2696"/>
        <pc:sldMkLst>
          <pc:docMk/>
          <pc:sldMk cId="232179650" sldId="670"/>
        </pc:sldMkLst>
      </pc:sldChg>
      <pc:sldChg chg="del">
        <pc:chgData name="Ivana Milošević" userId="b0335bbdf88494d3" providerId="LiveId" clId="{23CA2138-3DF4-4DD4-A533-15AA9806C959}" dt="2024-01-23T05:58:59.280" v="400" actId="2696"/>
        <pc:sldMkLst>
          <pc:docMk/>
          <pc:sldMk cId="1740445572" sldId="672"/>
        </pc:sldMkLst>
      </pc:sldChg>
      <pc:sldChg chg="addSp delSp modSp mod">
        <pc:chgData name="Ivana Milošević" userId="b0335bbdf88494d3" providerId="LiveId" clId="{23CA2138-3DF4-4DD4-A533-15AA9806C959}" dt="2024-01-23T06:16:04.779" v="646"/>
        <pc:sldMkLst>
          <pc:docMk/>
          <pc:sldMk cId="4238260730" sldId="674"/>
        </pc:sldMkLst>
        <pc:spChg chg="mod">
          <ac:chgData name="Ivana Milošević" userId="b0335bbdf88494d3" providerId="LiveId" clId="{23CA2138-3DF4-4DD4-A533-15AA9806C959}" dt="2024-01-23T06:16:04.779" v="646"/>
          <ac:spMkLst>
            <pc:docMk/>
            <pc:sldMk cId="4238260730" sldId="674"/>
            <ac:spMk id="2" creationId="{0E3B3782-F515-3733-5868-18532990AC1E}"/>
          </ac:spMkLst>
        </pc:spChg>
        <pc:spChg chg="del">
          <ac:chgData name="Ivana Milošević" userId="b0335bbdf88494d3" providerId="LiveId" clId="{23CA2138-3DF4-4DD4-A533-15AA9806C959}" dt="2024-01-23T06:07:35.170" v="506" actId="478"/>
          <ac:spMkLst>
            <pc:docMk/>
            <pc:sldMk cId="4238260730" sldId="674"/>
            <ac:spMk id="7" creationId="{07EBD248-0B48-89DC-836D-BD3A6E5F4E96}"/>
          </ac:spMkLst>
        </pc:spChg>
        <pc:picChg chg="del">
          <ac:chgData name="Ivana Milošević" userId="b0335bbdf88494d3" providerId="LiveId" clId="{23CA2138-3DF4-4DD4-A533-15AA9806C959}" dt="2024-01-23T06:07:29.894" v="505" actId="478"/>
          <ac:picMkLst>
            <pc:docMk/>
            <pc:sldMk cId="4238260730" sldId="674"/>
            <ac:picMk id="6" creationId="{22A14451-7481-14AD-71E6-5B7110519EEE}"/>
          </ac:picMkLst>
        </pc:picChg>
        <pc:picChg chg="add mod ord modCrop">
          <ac:chgData name="Ivana Milošević" userId="b0335bbdf88494d3" providerId="LiveId" clId="{23CA2138-3DF4-4DD4-A533-15AA9806C959}" dt="2024-01-23T06:14:56.362" v="637" actId="1076"/>
          <ac:picMkLst>
            <pc:docMk/>
            <pc:sldMk cId="4238260730" sldId="674"/>
            <ac:picMk id="9" creationId="{7B46FBB9-E842-42EF-F91F-85B12548B604}"/>
          </ac:picMkLst>
        </pc:picChg>
      </pc:sldChg>
      <pc:sldChg chg="add">
        <pc:chgData name="Ivana Milošević" userId="b0335bbdf88494d3" providerId="LiveId" clId="{23CA2138-3DF4-4DD4-A533-15AA9806C959}" dt="2024-01-23T06:56:48.732" v="663" actId="2890"/>
        <pc:sldMkLst>
          <pc:docMk/>
          <pc:sldMk cId="2742550432" sldId="67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6594" name="Rectangle 2"/>
          <p:cNvSpPr>
            <a:spLocks noGrp="1" noChangeArrowheads="1"/>
          </p:cNvSpPr>
          <p:nvPr>
            <p:ph type="hdr" sz="quarter"/>
          </p:nvPr>
        </p:nvSpPr>
        <p:spPr bwMode="auto">
          <a:xfrm>
            <a:off x="0" y="1"/>
            <a:ext cx="3012457" cy="4618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GB"/>
          </a:p>
        </p:txBody>
      </p:sp>
      <p:sp>
        <p:nvSpPr>
          <p:cNvPr id="366595" name="Rectangle 3"/>
          <p:cNvSpPr>
            <a:spLocks noGrp="1" noChangeArrowheads="1"/>
          </p:cNvSpPr>
          <p:nvPr>
            <p:ph type="dt" sz="quarter" idx="1"/>
          </p:nvPr>
        </p:nvSpPr>
        <p:spPr bwMode="auto">
          <a:xfrm>
            <a:off x="3937618" y="1"/>
            <a:ext cx="3012457" cy="4618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366596" name="Rectangle 4"/>
          <p:cNvSpPr>
            <a:spLocks noGrp="1" noChangeArrowheads="1"/>
          </p:cNvSpPr>
          <p:nvPr>
            <p:ph type="ftr" sz="quarter" idx="2"/>
          </p:nvPr>
        </p:nvSpPr>
        <p:spPr bwMode="auto">
          <a:xfrm>
            <a:off x="0" y="8774197"/>
            <a:ext cx="3012457" cy="46187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GB"/>
          </a:p>
        </p:txBody>
      </p:sp>
      <p:sp>
        <p:nvSpPr>
          <p:cNvPr id="366597" name="Rectangle 5"/>
          <p:cNvSpPr>
            <a:spLocks noGrp="1" noChangeArrowheads="1"/>
          </p:cNvSpPr>
          <p:nvPr>
            <p:ph type="sldNum" sz="quarter" idx="3"/>
          </p:nvPr>
        </p:nvSpPr>
        <p:spPr bwMode="auto">
          <a:xfrm>
            <a:off x="3937618" y="8774197"/>
            <a:ext cx="3012457" cy="46187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1F4C1C1-DE8F-4495-9BC5-53850FE543B5}" type="slidenum">
              <a:rPr lang="en-GB"/>
              <a:pPr>
                <a:defRPr/>
              </a:pPr>
              <a:t>‹#›</a:t>
            </a:fld>
            <a:endParaRPr lang="en-GB"/>
          </a:p>
        </p:txBody>
      </p:sp>
    </p:spTree>
    <p:extLst>
      <p:ext uri="{BB962C8B-B14F-4D97-AF65-F5344CB8AC3E}">
        <p14:creationId xmlns:p14="http://schemas.microsoft.com/office/powerpoint/2010/main" val="31917648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1"/>
            <a:ext cx="3012457" cy="461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pPr>
              <a:defRPr/>
            </a:pPr>
            <a:endParaRPr lang="sr-Latn-RS"/>
          </a:p>
        </p:txBody>
      </p:sp>
      <p:sp>
        <p:nvSpPr>
          <p:cNvPr id="32771" name="Rectangle 3"/>
          <p:cNvSpPr>
            <a:spLocks noGrp="1" noChangeArrowheads="1"/>
          </p:cNvSpPr>
          <p:nvPr>
            <p:ph type="dt" idx="1"/>
          </p:nvPr>
        </p:nvSpPr>
        <p:spPr bwMode="auto">
          <a:xfrm>
            <a:off x="3935996" y="1"/>
            <a:ext cx="3012457" cy="461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65CE7C38-1363-4E20-9B1E-31254D28335B}" type="datetimeFigureOut">
              <a:rPr lang="sr-Latn-CS"/>
              <a:pPr>
                <a:defRPr/>
              </a:pPr>
              <a:t>23.1.2024.</a:t>
            </a:fld>
            <a:endParaRPr lang="sr-Latn-RS"/>
          </a:p>
        </p:txBody>
      </p:sp>
      <p:sp>
        <p:nvSpPr>
          <p:cNvPr id="9220" name="Rectangle 4"/>
          <p:cNvSpPr>
            <a:spLocks noGrp="1" noRot="1" noChangeAspect="1" noChangeArrowheads="1" noTextEdit="1"/>
          </p:cNvSpPr>
          <p:nvPr>
            <p:ph type="sldImg" idx="2"/>
          </p:nvPr>
        </p:nvSpPr>
        <p:spPr bwMode="auto">
          <a:xfrm>
            <a:off x="1165225" y="692150"/>
            <a:ext cx="4619625" cy="34655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2773" name="Rectangle 5"/>
          <p:cNvSpPr>
            <a:spLocks noGrp="1" noChangeArrowheads="1"/>
          </p:cNvSpPr>
          <p:nvPr>
            <p:ph type="body" sz="quarter" idx="3"/>
          </p:nvPr>
        </p:nvSpPr>
        <p:spPr bwMode="auto">
          <a:xfrm>
            <a:off x="694684" y="4387099"/>
            <a:ext cx="5560709" cy="4156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r-Latn-RS" noProof="0"/>
              <a:t>Click to edit Master text styles</a:t>
            </a:r>
          </a:p>
          <a:p>
            <a:pPr lvl="1"/>
            <a:r>
              <a:rPr lang="sr-Latn-RS" noProof="0"/>
              <a:t>Second level</a:t>
            </a:r>
          </a:p>
          <a:p>
            <a:pPr lvl="2"/>
            <a:r>
              <a:rPr lang="sr-Latn-RS" noProof="0"/>
              <a:t>Third level</a:t>
            </a:r>
          </a:p>
          <a:p>
            <a:pPr lvl="3"/>
            <a:r>
              <a:rPr lang="sr-Latn-RS" noProof="0"/>
              <a:t>Fourth level</a:t>
            </a:r>
          </a:p>
          <a:p>
            <a:pPr lvl="4"/>
            <a:r>
              <a:rPr lang="sr-Latn-RS" noProof="0"/>
              <a:t>Fifth level</a:t>
            </a:r>
          </a:p>
        </p:txBody>
      </p:sp>
      <p:sp>
        <p:nvSpPr>
          <p:cNvPr id="32774" name="Rectangle 6"/>
          <p:cNvSpPr>
            <a:spLocks noGrp="1" noChangeArrowheads="1"/>
          </p:cNvSpPr>
          <p:nvPr>
            <p:ph type="ftr" sz="quarter" idx="4"/>
          </p:nvPr>
        </p:nvSpPr>
        <p:spPr bwMode="auto">
          <a:xfrm>
            <a:off x="0" y="8772712"/>
            <a:ext cx="3012457" cy="461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pPr>
              <a:defRPr/>
            </a:pPr>
            <a:endParaRPr lang="sr-Latn-RS"/>
          </a:p>
        </p:txBody>
      </p:sp>
      <p:sp>
        <p:nvSpPr>
          <p:cNvPr id="32775" name="Rectangle 7"/>
          <p:cNvSpPr>
            <a:spLocks noGrp="1" noChangeArrowheads="1"/>
          </p:cNvSpPr>
          <p:nvPr>
            <p:ph type="sldNum" sz="quarter" idx="5"/>
          </p:nvPr>
        </p:nvSpPr>
        <p:spPr bwMode="auto">
          <a:xfrm>
            <a:off x="3935996" y="8772712"/>
            <a:ext cx="3012457" cy="461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95DACDD7-704D-4970-942F-D9A7D8DB3436}" type="slidenum">
              <a:rPr lang="sr-Latn-RS"/>
              <a:pPr>
                <a:defRPr/>
              </a:pPr>
              <a:t>‹#›</a:t>
            </a:fld>
            <a:endParaRPr lang="sr-Latn-RS"/>
          </a:p>
        </p:txBody>
      </p:sp>
    </p:spTree>
    <p:extLst>
      <p:ext uri="{BB962C8B-B14F-4D97-AF65-F5344CB8AC3E}">
        <p14:creationId xmlns:p14="http://schemas.microsoft.com/office/powerpoint/2010/main" val="259137066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1192595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4050545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1317146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3199333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2957665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4249510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3379256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6A1D9627-B693-4369-A213-08AA119AD666}" type="datetime1">
              <a:rPr lang="sr-Latn-RS"/>
              <a:pPr>
                <a:defRPr/>
              </a:pPr>
              <a:t>23.1.2024.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20774A-D1F1-47A7-87A6-076EA4DEC9B9}" type="slidenum">
              <a:rPr lang="en-US"/>
              <a:pPr>
                <a:defRPr/>
              </a:pPr>
              <a:t>‹#›</a:t>
            </a:fld>
            <a:endParaRPr lang="en-US"/>
          </a:p>
        </p:txBody>
      </p:sp>
    </p:spTree>
    <p:extLst>
      <p:ext uri="{BB962C8B-B14F-4D97-AF65-F5344CB8AC3E}">
        <p14:creationId xmlns:p14="http://schemas.microsoft.com/office/powerpoint/2010/main" val="2613968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B2C8AC9-F06A-4DCE-95EC-16A64BB17E9A}" type="datetime1">
              <a:rPr lang="sr-Latn-RS"/>
              <a:pPr>
                <a:defRPr/>
              </a:pPr>
              <a:t>23.1.2024.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3F0AF2-756E-4BFE-84A6-1AB607AC78D8}" type="slidenum">
              <a:rPr lang="en-US"/>
              <a:pPr>
                <a:defRPr/>
              </a:pPr>
              <a:t>‹#›</a:t>
            </a:fld>
            <a:endParaRPr lang="en-US"/>
          </a:p>
        </p:txBody>
      </p:sp>
    </p:spTree>
    <p:extLst>
      <p:ext uri="{BB962C8B-B14F-4D97-AF65-F5344CB8AC3E}">
        <p14:creationId xmlns:p14="http://schemas.microsoft.com/office/powerpoint/2010/main" val="2681987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B61E59D-E985-492C-9864-172D90C7EE81}" type="datetime1">
              <a:rPr lang="sr-Latn-RS"/>
              <a:pPr>
                <a:defRPr/>
              </a:pPr>
              <a:t>23.1.2024.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EA3A56-E972-45BA-8F49-8C1BA343C4F9}" type="slidenum">
              <a:rPr lang="en-US"/>
              <a:pPr>
                <a:defRPr/>
              </a:pPr>
              <a:t>‹#›</a:t>
            </a:fld>
            <a:endParaRPr lang="en-US"/>
          </a:p>
        </p:txBody>
      </p:sp>
    </p:spTree>
    <p:extLst>
      <p:ext uri="{BB962C8B-B14F-4D97-AF65-F5344CB8AC3E}">
        <p14:creationId xmlns:p14="http://schemas.microsoft.com/office/powerpoint/2010/main" val="1673992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54DED5B-A318-462C-BF31-D773FF2AC785}" type="datetime1">
              <a:rPr lang="sr-Latn-RS"/>
              <a:pPr>
                <a:defRPr/>
              </a:pPr>
              <a:t>23.1.2024.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561536-E44F-4922-9430-310EA2C662A2}" type="slidenum">
              <a:rPr lang="en-US"/>
              <a:pPr>
                <a:defRPr/>
              </a:pPr>
              <a:t>‹#›</a:t>
            </a:fld>
            <a:endParaRPr lang="en-US"/>
          </a:p>
        </p:txBody>
      </p:sp>
    </p:spTree>
    <p:extLst>
      <p:ext uri="{BB962C8B-B14F-4D97-AF65-F5344CB8AC3E}">
        <p14:creationId xmlns:p14="http://schemas.microsoft.com/office/powerpoint/2010/main" val="1674653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4A6B026-C28B-440F-BC8F-62782CDA23E6}" type="datetime1">
              <a:rPr lang="sr-Latn-RS"/>
              <a:pPr>
                <a:defRPr/>
              </a:pPr>
              <a:t>23.1.2024.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A43F3A-9ECE-4F8F-B284-5A19820B3220}" type="slidenum">
              <a:rPr lang="en-US"/>
              <a:pPr>
                <a:defRPr/>
              </a:pPr>
              <a:t>‹#›</a:t>
            </a:fld>
            <a:endParaRPr lang="en-US"/>
          </a:p>
        </p:txBody>
      </p:sp>
    </p:spTree>
    <p:extLst>
      <p:ext uri="{BB962C8B-B14F-4D97-AF65-F5344CB8AC3E}">
        <p14:creationId xmlns:p14="http://schemas.microsoft.com/office/powerpoint/2010/main" val="506228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E123625F-487D-4720-8FC3-5C326E098E30}" type="datetime1">
              <a:rPr lang="sr-Latn-RS"/>
              <a:pPr>
                <a:defRPr/>
              </a:pPr>
              <a:t>23.1.2024.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B99567-4AB3-4B6C-A7EC-862872BBD222}" type="slidenum">
              <a:rPr lang="en-US"/>
              <a:pPr>
                <a:defRPr/>
              </a:pPr>
              <a:t>‹#›</a:t>
            </a:fld>
            <a:endParaRPr lang="en-US"/>
          </a:p>
        </p:txBody>
      </p:sp>
    </p:spTree>
    <p:extLst>
      <p:ext uri="{BB962C8B-B14F-4D97-AF65-F5344CB8AC3E}">
        <p14:creationId xmlns:p14="http://schemas.microsoft.com/office/powerpoint/2010/main" val="3660179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7E0DF608-BC9A-4281-AF9D-FCDC6FE6A1B8}" type="datetime1">
              <a:rPr lang="sr-Latn-RS"/>
              <a:pPr>
                <a:defRPr/>
              </a:pPr>
              <a:t>23.1.2024.</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09729E1-5680-4BC3-8E3E-4CB19ACCDDC4}" type="slidenum">
              <a:rPr lang="en-US"/>
              <a:pPr>
                <a:defRPr/>
              </a:pPr>
              <a:t>‹#›</a:t>
            </a:fld>
            <a:endParaRPr lang="en-US"/>
          </a:p>
        </p:txBody>
      </p:sp>
    </p:spTree>
    <p:extLst>
      <p:ext uri="{BB962C8B-B14F-4D97-AF65-F5344CB8AC3E}">
        <p14:creationId xmlns:p14="http://schemas.microsoft.com/office/powerpoint/2010/main" val="2094558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A4E50C08-CA0A-4545-989A-F90BF3557593}" type="datetime1">
              <a:rPr lang="sr-Latn-RS"/>
              <a:pPr>
                <a:defRPr/>
              </a:pPr>
              <a:t>23.1.2024.</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07C423A-1C3A-428A-81B8-D4601928B40E}" type="slidenum">
              <a:rPr lang="en-US"/>
              <a:pPr>
                <a:defRPr/>
              </a:pPr>
              <a:t>‹#›</a:t>
            </a:fld>
            <a:endParaRPr lang="en-US"/>
          </a:p>
        </p:txBody>
      </p:sp>
    </p:spTree>
    <p:extLst>
      <p:ext uri="{BB962C8B-B14F-4D97-AF65-F5344CB8AC3E}">
        <p14:creationId xmlns:p14="http://schemas.microsoft.com/office/powerpoint/2010/main" val="970535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698EBB9-B4FA-4E3B-9BED-A00CEE4D996C}" type="datetime1">
              <a:rPr lang="sr-Latn-RS"/>
              <a:pPr>
                <a:defRPr/>
              </a:pPr>
              <a:t>23.1.2024.</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BA0562-0302-4638-8622-FF4C095E0C76}" type="slidenum">
              <a:rPr lang="en-US"/>
              <a:pPr>
                <a:defRPr/>
              </a:pPr>
              <a:t>‹#›</a:t>
            </a:fld>
            <a:endParaRPr lang="en-US"/>
          </a:p>
        </p:txBody>
      </p:sp>
    </p:spTree>
    <p:extLst>
      <p:ext uri="{BB962C8B-B14F-4D97-AF65-F5344CB8AC3E}">
        <p14:creationId xmlns:p14="http://schemas.microsoft.com/office/powerpoint/2010/main" val="4078678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90E31EC-9102-43C1-BAF5-01F40937ED20}" type="datetime1">
              <a:rPr lang="sr-Latn-RS"/>
              <a:pPr>
                <a:defRPr/>
              </a:pPr>
              <a:t>23.1.2024.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AF9426-BE75-46C0-B434-4F3EC18EC572}" type="slidenum">
              <a:rPr lang="en-US"/>
              <a:pPr>
                <a:defRPr/>
              </a:pPr>
              <a:t>‹#›</a:t>
            </a:fld>
            <a:endParaRPr lang="en-US"/>
          </a:p>
        </p:txBody>
      </p:sp>
    </p:spTree>
    <p:extLst>
      <p:ext uri="{BB962C8B-B14F-4D97-AF65-F5344CB8AC3E}">
        <p14:creationId xmlns:p14="http://schemas.microsoft.com/office/powerpoint/2010/main" val="3907025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E2377A0-882D-4CC6-A916-A3F079D12ED8}" type="datetime1">
              <a:rPr lang="sr-Latn-RS"/>
              <a:pPr>
                <a:defRPr/>
              </a:pPr>
              <a:t>23.1.2024.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70F78C-3194-46BD-A05E-8D0BFA215527}" type="slidenum">
              <a:rPr lang="en-US"/>
              <a:pPr>
                <a:defRPr/>
              </a:pPr>
              <a:t>‹#›</a:t>
            </a:fld>
            <a:endParaRPr lang="en-US"/>
          </a:p>
        </p:txBody>
      </p:sp>
    </p:spTree>
    <p:extLst>
      <p:ext uri="{BB962C8B-B14F-4D97-AF65-F5344CB8AC3E}">
        <p14:creationId xmlns:p14="http://schemas.microsoft.com/office/powerpoint/2010/main" val="126999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fld id="{FCE771C0-B55D-4041-A777-1092B1A5E27C}" type="datetime1">
              <a:rPr lang="sr-Latn-RS"/>
              <a:pPr>
                <a:defRPr/>
              </a:pPr>
              <a:t>23.1.2024.</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650C0A3-28FC-47CE-9820-0C053721DB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4106" name="Rectangle 10"/>
          <p:cNvSpPr>
            <a:spLocks noChangeArrowheads="1"/>
          </p:cNvSpPr>
          <p:nvPr/>
        </p:nvSpPr>
        <p:spPr bwMode="auto">
          <a:xfrm>
            <a:off x="693241" y="1790762"/>
            <a:ext cx="7727575" cy="1569660"/>
          </a:xfrm>
          <a:prstGeom prst="rect">
            <a:avLst/>
          </a:prstGeom>
          <a:noFill/>
          <a:ln>
            <a:noFill/>
          </a:ln>
          <a:effectLst>
            <a:glow rad="63500">
              <a:schemeClr val="accent2">
                <a:satMod val="175000"/>
                <a:alpha val="40000"/>
              </a:schemeClr>
            </a:glow>
            <a:prstShdw prst="shdw17" dist="17961" dir="2700000">
              <a:schemeClr val="accent1">
                <a:gamma/>
                <a:shade val="60000"/>
                <a:invGamma/>
              </a:schemeClr>
            </a:prstShdw>
          </a:effectLst>
          <a:scene3d>
            <a:camera prst="orthographicFront"/>
            <a:lightRig rig="threePt" dir="t"/>
          </a:scene3d>
          <a:sp3d>
            <a:bevelT/>
          </a:sp3d>
        </p:spPr>
        <p:txBody>
          <a:bodyPr wrap="square" anchor="b">
            <a:spAutoFit/>
          </a:bodyPr>
          <a:lstStyle/>
          <a:p>
            <a:r>
              <a:rPr lang="en-GB" b="1" dirty="0">
                <a:solidFill>
                  <a:schemeClr val="accent6">
                    <a:lumMod val="75000"/>
                  </a:schemeClr>
                </a:solidFill>
              </a:rPr>
              <a:t>DEPARTMENT</a:t>
            </a:r>
          </a:p>
          <a:p>
            <a:r>
              <a:rPr lang="en-GB" b="1" dirty="0">
                <a:solidFill>
                  <a:schemeClr val="accent6">
                    <a:lumMod val="75000"/>
                  </a:schemeClr>
                </a:solidFill>
              </a:rPr>
              <a:t>SCHOOL OF ELECTRICAL AND COMPUTER ENGINEERING</a:t>
            </a:r>
            <a:endParaRPr lang="sr-Latn-RS" b="1" dirty="0">
              <a:solidFill>
                <a:srgbClr val="FF0000"/>
              </a:solidFill>
            </a:endParaRPr>
          </a:p>
        </p:txBody>
      </p:sp>
      <p:sp>
        <p:nvSpPr>
          <p:cNvPr id="4108" name="Rectangle 12"/>
          <p:cNvSpPr>
            <a:spLocks noChangeArrowheads="1"/>
          </p:cNvSpPr>
          <p:nvPr/>
        </p:nvSpPr>
        <p:spPr bwMode="auto">
          <a:xfrm>
            <a:off x="693242" y="4299475"/>
            <a:ext cx="3744287" cy="67710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l">
              <a:defRPr/>
            </a:pPr>
            <a:r>
              <a:rPr lang="sr-Latn-RS" sz="2000" b="1" i="1" dirty="0">
                <a:solidFill>
                  <a:srgbClr val="000099"/>
                </a:solidFill>
              </a:rPr>
              <a:t>Ivana</a:t>
            </a:r>
            <a:r>
              <a:rPr lang="en-US" sz="2000" b="1" i="1" dirty="0">
                <a:solidFill>
                  <a:srgbClr val="000099"/>
                </a:solidFill>
              </a:rPr>
              <a:t> </a:t>
            </a:r>
            <a:r>
              <a:rPr lang="sr-Latn-RS" sz="2000" b="1" i="1" dirty="0">
                <a:solidFill>
                  <a:srgbClr val="000099"/>
                </a:solidFill>
              </a:rPr>
              <a:t>Milošević</a:t>
            </a:r>
            <a:r>
              <a:rPr lang="en-US" sz="2000" b="1" i="1" dirty="0">
                <a:solidFill>
                  <a:srgbClr val="000099"/>
                </a:solidFill>
              </a:rPr>
              <a:t>, </a:t>
            </a:r>
            <a:r>
              <a:rPr lang="sr-Latn-RS" sz="2000" b="1" i="1" dirty="0">
                <a:solidFill>
                  <a:srgbClr val="000099"/>
                </a:solidFill>
              </a:rPr>
              <a:t>PhD</a:t>
            </a:r>
            <a:r>
              <a:rPr lang="sr-Latn-BA" sz="2000" b="1" i="1" dirty="0">
                <a:solidFill>
                  <a:srgbClr val="000099"/>
                </a:solidFill>
              </a:rPr>
              <a:t>             </a:t>
            </a:r>
            <a:r>
              <a:rPr lang="sr-Latn-BA" sz="2000" b="1" i="1" dirty="0">
                <a:solidFill>
                  <a:schemeClr val="bg1"/>
                </a:solidFill>
              </a:rPr>
              <a:t>….</a:t>
            </a:r>
            <a:endParaRPr lang="en-US" sz="2000" b="1" i="1" dirty="0">
              <a:solidFill>
                <a:schemeClr val="bg1"/>
              </a:solidFill>
            </a:endParaRPr>
          </a:p>
          <a:p>
            <a:pPr algn="l">
              <a:defRPr/>
            </a:pPr>
            <a:r>
              <a:rPr lang="en-GB" sz="1800" b="1" i="1" dirty="0">
                <a:solidFill>
                  <a:srgbClr val="000099"/>
                </a:solidFill>
              </a:rPr>
              <a:t>Professor</a:t>
            </a:r>
            <a:endParaRPr lang="en-GB" sz="2000" b="1" i="1" dirty="0">
              <a:ln>
                <a:solidFill>
                  <a:schemeClr val="tx1"/>
                </a:solidFill>
              </a:ln>
              <a:solidFill>
                <a:srgbClr val="000099"/>
              </a:solidFill>
            </a:endParaRPr>
          </a:p>
        </p:txBody>
      </p:sp>
      <p:sp>
        <p:nvSpPr>
          <p:cNvPr id="2055" name="Slide Number Placeholder 2"/>
          <p:cNvSpPr>
            <a:spLocks noGrp="1"/>
          </p:cNvSpPr>
          <p:nvPr>
            <p:ph type="sldNum" sz="quarter" idx="12"/>
          </p:nvPr>
        </p:nvSpPr>
        <p:spPr>
          <a:xfrm>
            <a:off x="7239000" y="6432818"/>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1</a:t>
            </a:fld>
            <a:endParaRPr lang="en-US" altLang="en-US" sz="1400" dirty="0"/>
          </a:p>
        </p:txBody>
      </p:sp>
      <p:pic>
        <p:nvPicPr>
          <p:cNvPr id="3" name="Picture 2"/>
          <p:cNvPicPr>
            <a:picLocks noChangeAspect="1"/>
          </p:cNvPicPr>
          <p:nvPr/>
        </p:nvPicPr>
        <p:blipFill>
          <a:blip r:embed="rId3"/>
          <a:stretch>
            <a:fillRect/>
          </a:stretch>
        </p:blipFill>
        <p:spPr>
          <a:xfrm>
            <a:off x="1" y="62550"/>
            <a:ext cx="2922104" cy="953285"/>
          </a:xfrm>
          <a:prstGeom prst="rect">
            <a:avLst/>
          </a:prstGeom>
        </p:spPr>
      </p:pic>
      <p:pic>
        <p:nvPicPr>
          <p:cNvPr id="4" name="Picture 3"/>
          <p:cNvPicPr>
            <a:picLocks noChangeAspect="1"/>
          </p:cNvPicPr>
          <p:nvPr/>
        </p:nvPicPr>
        <p:blipFill>
          <a:blip r:embed="rId4"/>
          <a:stretch>
            <a:fillRect/>
          </a:stretch>
        </p:blipFill>
        <p:spPr>
          <a:xfrm>
            <a:off x="6444227" y="62550"/>
            <a:ext cx="2455944" cy="867467"/>
          </a:xfrm>
          <a:prstGeom prst="rect">
            <a:avLst/>
          </a:prstGeom>
        </p:spPr>
      </p:pic>
      <p:sp>
        <p:nvSpPr>
          <p:cNvPr id="7" name="Rectangle 6"/>
          <p:cNvSpPr/>
          <p:nvPr/>
        </p:nvSpPr>
        <p:spPr>
          <a:xfrm>
            <a:off x="368518" y="3705797"/>
            <a:ext cx="8542362" cy="461665"/>
          </a:xfrm>
          <a:prstGeom prst="rect">
            <a:avLst/>
          </a:prstGeom>
        </p:spPr>
        <p:txBody>
          <a:bodyPr wrap="square">
            <a:spAutoFit/>
          </a:bodyPr>
          <a:lstStyle/>
          <a:p>
            <a:r>
              <a:rPr lang="en-GB" sz="1200" i="1" dirty="0"/>
              <a:t>"Funded by the European Union. Views and opinions expressed are however those of the author(s) only and do not necessarily reflect those of the European Union. Neither the European Union nor the granting authority can be."</a:t>
            </a:r>
          </a:p>
        </p:txBody>
      </p:sp>
      <p:cxnSp>
        <p:nvCxnSpPr>
          <p:cNvPr id="11" name="Straight Connector 10"/>
          <p:cNvCxnSpPr/>
          <p:nvPr/>
        </p:nvCxnSpPr>
        <p:spPr bwMode="auto">
          <a:xfrm>
            <a:off x="-14971" y="6070763"/>
            <a:ext cx="9144000" cy="10305"/>
          </a:xfrm>
          <a:prstGeom prst="line">
            <a:avLst/>
          </a:prstGeom>
          <a:solidFill>
            <a:schemeClr val="accent1"/>
          </a:solidFill>
          <a:ln w="19050"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a:t>
            </a:r>
            <a:r>
              <a:rPr lang="en-GB" sz="1200" dirty="0">
                <a:solidFill>
                  <a:schemeClr val="accent6">
                    <a:lumMod val="75000"/>
                  </a:schemeClr>
                </a:solidFill>
                <a:latin typeface="+mj-lt"/>
              </a:rPr>
              <a:t>: 101128813</a:t>
            </a:r>
            <a:endParaRPr lang="en-GB" dirty="0">
              <a:solidFill>
                <a:schemeClr val="accent6">
                  <a:lumMod val="75000"/>
                </a:schemeClr>
              </a:solidFill>
            </a:endParaRPr>
          </a:p>
        </p:txBody>
      </p:sp>
      <p:pic>
        <p:nvPicPr>
          <p:cNvPr id="6" name="Picture 5">
            <a:extLst>
              <a:ext uri="{FF2B5EF4-FFF2-40B4-BE49-F238E27FC236}">
                <a16:creationId xmlns:a16="http://schemas.microsoft.com/office/drawing/2014/main" id="{8F61D9CB-8640-8582-FBDF-79826B8941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1598" y="1122864"/>
            <a:ext cx="2212402" cy="8451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2</a:t>
            </a:fld>
            <a:endParaRPr lang="en-US" altLang="en-US" sz="1400" dirty="0"/>
          </a:p>
        </p:txBody>
      </p:sp>
      <p:pic>
        <p:nvPicPr>
          <p:cNvPr id="3" name="Picture 2"/>
          <p:cNvPicPr>
            <a:picLocks noChangeAspect="1"/>
          </p:cNvPicPr>
          <p:nvPr/>
        </p:nvPicPr>
        <p:blipFill>
          <a:blip r:embed="rId3"/>
          <a:stretch>
            <a:fillRect/>
          </a:stretch>
        </p:blipFill>
        <p:spPr>
          <a:xfrm>
            <a:off x="1" y="62550"/>
            <a:ext cx="2922104" cy="953285"/>
          </a:xfrm>
          <a:prstGeom prst="rect">
            <a:avLst/>
          </a:prstGeom>
        </p:spPr>
      </p:pic>
      <p:pic>
        <p:nvPicPr>
          <p:cNvPr id="4" name="Picture 3"/>
          <p:cNvPicPr>
            <a:picLocks noChangeAspect="1"/>
          </p:cNvPicPr>
          <p:nvPr/>
        </p:nvPicPr>
        <p:blipFill>
          <a:blip r:embed="rId4"/>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
        <p:nvSpPr>
          <p:cNvPr id="6" name="Content Placeholder 6">
            <a:extLst>
              <a:ext uri="{FF2B5EF4-FFF2-40B4-BE49-F238E27FC236}">
                <a16:creationId xmlns:a16="http://schemas.microsoft.com/office/drawing/2014/main" id="{4EF747FE-7929-D7BE-7E01-3BA7FF3E6323}"/>
              </a:ext>
            </a:extLst>
          </p:cNvPr>
          <p:cNvSpPr txBox="1">
            <a:spLocks/>
          </p:cNvSpPr>
          <p:nvPr/>
        </p:nvSpPr>
        <p:spPr bwMode="auto">
          <a:xfrm>
            <a:off x="191588" y="1949457"/>
            <a:ext cx="8830669" cy="408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150000"/>
              </a:lnSpc>
            </a:pPr>
            <a:r>
              <a:rPr lang="sr-Cyrl-CS" sz="2400" b="1" dirty="0">
                <a:solidFill>
                  <a:schemeClr val="accent6">
                    <a:lumMod val="75000"/>
                  </a:schemeClr>
                </a:solidFill>
                <a:ea typeface="+mj-ea"/>
                <a:cs typeface="+mj-cs"/>
              </a:rPr>
              <a:t>1987</a:t>
            </a:r>
            <a:r>
              <a:rPr lang="en-GB" sz="2400" dirty="0">
                <a:solidFill>
                  <a:schemeClr val="accent6">
                    <a:lumMod val="75000"/>
                  </a:schemeClr>
                </a:solidFill>
                <a:ea typeface="+mj-ea"/>
                <a:cs typeface="+mj-cs"/>
              </a:rPr>
              <a:t> – The Advanced School of Electrical Engineering</a:t>
            </a:r>
            <a:endParaRPr lang="sr-Cyrl-CS" sz="2400" dirty="0">
              <a:solidFill>
                <a:schemeClr val="accent6">
                  <a:lumMod val="75000"/>
                </a:schemeClr>
              </a:solidFill>
              <a:ea typeface="+mj-ea"/>
              <a:cs typeface="+mj-cs"/>
            </a:endParaRPr>
          </a:p>
          <a:p>
            <a:pPr>
              <a:lnSpc>
                <a:spcPct val="150000"/>
              </a:lnSpc>
            </a:pPr>
            <a:r>
              <a:rPr lang="sr-Cyrl-CS" sz="2400" b="1" dirty="0">
                <a:solidFill>
                  <a:schemeClr val="accent6">
                    <a:lumMod val="75000"/>
                  </a:schemeClr>
                </a:solidFill>
                <a:ea typeface="+mj-ea"/>
                <a:cs typeface="+mj-cs"/>
              </a:rPr>
              <a:t>2007</a:t>
            </a:r>
            <a:r>
              <a:rPr lang="en-GB" sz="2400" dirty="0">
                <a:solidFill>
                  <a:schemeClr val="accent6">
                    <a:lumMod val="75000"/>
                  </a:schemeClr>
                </a:solidFill>
                <a:ea typeface="+mj-ea"/>
                <a:cs typeface="+mj-cs"/>
              </a:rPr>
              <a:t> – The School of Electrical and Computer Engineering – </a:t>
            </a:r>
            <a:br>
              <a:rPr lang="en-GB" sz="2400" dirty="0">
                <a:solidFill>
                  <a:schemeClr val="accent6">
                    <a:lumMod val="75000"/>
                  </a:schemeClr>
                </a:solidFill>
                <a:ea typeface="+mj-ea"/>
                <a:cs typeface="+mj-cs"/>
              </a:rPr>
            </a:br>
            <a:r>
              <a:rPr lang="en-GB" sz="2400" dirty="0">
                <a:solidFill>
                  <a:schemeClr val="accent6">
                    <a:lumMod val="75000"/>
                  </a:schemeClr>
                </a:solidFill>
                <a:ea typeface="+mj-ea"/>
                <a:cs typeface="+mj-cs"/>
              </a:rPr>
              <a:t>1</a:t>
            </a:r>
            <a:r>
              <a:rPr lang="en-GB" sz="2400" baseline="30000" dirty="0">
                <a:solidFill>
                  <a:schemeClr val="accent6">
                    <a:lumMod val="75000"/>
                  </a:schemeClr>
                </a:solidFill>
                <a:ea typeface="+mj-ea"/>
                <a:cs typeface="+mj-cs"/>
              </a:rPr>
              <a:t>st</a:t>
            </a:r>
            <a:r>
              <a:rPr lang="en-GB" sz="2400" dirty="0">
                <a:solidFill>
                  <a:schemeClr val="accent6">
                    <a:lumMod val="75000"/>
                  </a:schemeClr>
                </a:solidFill>
                <a:ea typeface="+mj-ea"/>
                <a:cs typeface="+mj-cs"/>
              </a:rPr>
              <a:t> Accreditation by the new Law on Higher Education</a:t>
            </a:r>
            <a:endParaRPr lang="sr-Cyrl-CS" sz="2400" dirty="0">
              <a:solidFill>
                <a:schemeClr val="accent6">
                  <a:lumMod val="75000"/>
                </a:schemeClr>
              </a:solidFill>
              <a:ea typeface="+mj-ea"/>
              <a:cs typeface="+mj-cs"/>
            </a:endParaRPr>
          </a:p>
          <a:p>
            <a:pPr>
              <a:lnSpc>
                <a:spcPct val="150000"/>
              </a:lnSpc>
            </a:pPr>
            <a:r>
              <a:rPr lang="en-GB" sz="2400" b="1" dirty="0">
                <a:solidFill>
                  <a:schemeClr val="accent6">
                    <a:lumMod val="75000"/>
                  </a:schemeClr>
                </a:solidFill>
                <a:ea typeface="+mj-ea"/>
                <a:cs typeface="+mj-cs"/>
              </a:rPr>
              <a:t>2017</a:t>
            </a:r>
            <a:r>
              <a:rPr lang="en-US" sz="2400" dirty="0">
                <a:solidFill>
                  <a:schemeClr val="accent6">
                    <a:lumMod val="75000"/>
                  </a:schemeClr>
                </a:solidFill>
                <a:ea typeface="+mj-ea"/>
                <a:cs typeface="+mj-cs"/>
              </a:rPr>
              <a:t> – </a:t>
            </a:r>
            <a:r>
              <a:rPr lang="en-GB" sz="2400" dirty="0">
                <a:solidFill>
                  <a:schemeClr val="accent6">
                    <a:lumMod val="75000"/>
                  </a:schemeClr>
                </a:solidFill>
                <a:ea typeface="+mj-ea"/>
                <a:cs typeface="+mj-cs"/>
              </a:rPr>
              <a:t>3</a:t>
            </a:r>
            <a:r>
              <a:rPr lang="en-GB" sz="2400" baseline="30000" dirty="0">
                <a:solidFill>
                  <a:schemeClr val="accent6">
                    <a:lumMod val="75000"/>
                  </a:schemeClr>
                </a:solidFill>
                <a:ea typeface="+mj-ea"/>
                <a:cs typeface="+mj-cs"/>
              </a:rPr>
              <a:t>rd</a:t>
            </a:r>
            <a:r>
              <a:rPr lang="en-GB" sz="2400" dirty="0">
                <a:solidFill>
                  <a:schemeClr val="accent6">
                    <a:lumMod val="75000"/>
                  </a:schemeClr>
                </a:solidFill>
                <a:ea typeface="+mj-ea"/>
                <a:cs typeface="+mj-cs"/>
              </a:rPr>
              <a:t> Accreditation</a:t>
            </a:r>
            <a:endParaRPr lang="en-US" sz="2400" dirty="0">
              <a:solidFill>
                <a:schemeClr val="accent6">
                  <a:lumMod val="75000"/>
                </a:schemeClr>
              </a:solidFill>
              <a:ea typeface="+mj-ea"/>
              <a:cs typeface="+mj-cs"/>
            </a:endParaRPr>
          </a:p>
          <a:p>
            <a:pPr>
              <a:lnSpc>
                <a:spcPct val="150000"/>
              </a:lnSpc>
            </a:pPr>
            <a:r>
              <a:rPr lang="en-US" sz="2400" b="1" dirty="0">
                <a:solidFill>
                  <a:schemeClr val="accent6">
                    <a:lumMod val="75000"/>
                  </a:schemeClr>
                </a:solidFill>
                <a:ea typeface="+mj-ea"/>
                <a:cs typeface="+mj-cs"/>
              </a:rPr>
              <a:t>2020</a:t>
            </a:r>
            <a:r>
              <a:rPr lang="en-US" sz="2400" dirty="0">
                <a:solidFill>
                  <a:schemeClr val="accent6">
                    <a:lumMod val="75000"/>
                  </a:schemeClr>
                </a:solidFill>
                <a:ea typeface="+mj-ea"/>
                <a:cs typeface="+mj-cs"/>
              </a:rPr>
              <a:t> – The </a:t>
            </a:r>
            <a:r>
              <a:rPr lang="en-GB" sz="2400" dirty="0">
                <a:solidFill>
                  <a:schemeClr val="accent6">
                    <a:lumMod val="75000"/>
                  </a:schemeClr>
                </a:solidFill>
                <a:ea typeface="+mj-ea"/>
                <a:cs typeface="+mj-cs"/>
              </a:rPr>
              <a:t>Academy of Technical and Art Applied Studies Belgrade – Department School of Electrical and Computer Engineering</a:t>
            </a:r>
          </a:p>
        </p:txBody>
      </p:sp>
      <p:sp>
        <p:nvSpPr>
          <p:cNvPr id="9" name="Title 1">
            <a:extLst>
              <a:ext uri="{FF2B5EF4-FFF2-40B4-BE49-F238E27FC236}">
                <a16:creationId xmlns:a16="http://schemas.microsoft.com/office/drawing/2014/main" id="{D1CA369D-1048-976A-D565-0D52537C3B36}"/>
              </a:ext>
            </a:extLst>
          </p:cNvPr>
          <p:cNvSpPr>
            <a:spLocks noGrp="1"/>
          </p:cNvSpPr>
          <p:nvPr>
            <p:ph type="title"/>
          </p:nvPr>
        </p:nvSpPr>
        <p:spPr>
          <a:xfrm>
            <a:off x="67103" y="1087857"/>
            <a:ext cx="9076897" cy="857484"/>
          </a:xfrm>
        </p:spPr>
        <p:txBody>
          <a:bodyPr/>
          <a:lstStyle/>
          <a:p>
            <a:r>
              <a:rPr lang="en-GB" sz="2600" b="1" dirty="0">
                <a:solidFill>
                  <a:schemeClr val="accent6">
                    <a:lumMod val="75000"/>
                  </a:schemeClr>
                </a:solidFill>
              </a:rPr>
              <a:t>VI</a:t>
            </a:r>
            <a:r>
              <a:rPr lang="sr-Latn-RS" sz="2600" b="1" dirty="0">
                <a:solidFill>
                  <a:schemeClr val="accent6">
                    <a:lumMod val="75000"/>
                  </a:schemeClr>
                </a:solidFill>
              </a:rPr>
              <a:t>Š</a:t>
            </a:r>
            <a:r>
              <a:rPr lang="en-GB" sz="2600" b="1" dirty="0">
                <a:solidFill>
                  <a:schemeClr val="accent6">
                    <a:lumMod val="75000"/>
                  </a:schemeClr>
                </a:solidFill>
              </a:rPr>
              <a:t>ER History</a:t>
            </a:r>
            <a:endParaRPr lang="hr-HR" sz="2800" dirty="0">
              <a:solidFill>
                <a:schemeClr val="accent6">
                  <a:lumMod val="75000"/>
                </a:schemeClr>
              </a:solidFill>
            </a:endParaRPr>
          </a:p>
        </p:txBody>
      </p:sp>
    </p:spTree>
    <p:extLst>
      <p:ext uri="{BB962C8B-B14F-4D97-AF65-F5344CB8AC3E}">
        <p14:creationId xmlns:p14="http://schemas.microsoft.com/office/powerpoint/2010/main" val="1835149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3</a:t>
            </a:fld>
            <a:endParaRPr lang="en-US" altLang="en-US" sz="1400" dirty="0"/>
          </a:p>
        </p:txBody>
      </p:sp>
      <p:pic>
        <p:nvPicPr>
          <p:cNvPr id="3" name="Picture 2"/>
          <p:cNvPicPr>
            <a:picLocks noChangeAspect="1"/>
          </p:cNvPicPr>
          <p:nvPr/>
        </p:nvPicPr>
        <p:blipFill>
          <a:blip r:embed="rId3"/>
          <a:stretch>
            <a:fillRect/>
          </a:stretch>
        </p:blipFill>
        <p:spPr>
          <a:xfrm>
            <a:off x="1" y="62550"/>
            <a:ext cx="2922104" cy="953285"/>
          </a:xfrm>
          <a:prstGeom prst="rect">
            <a:avLst/>
          </a:prstGeom>
        </p:spPr>
      </p:pic>
      <p:pic>
        <p:nvPicPr>
          <p:cNvPr id="4" name="Picture 3"/>
          <p:cNvPicPr>
            <a:picLocks noChangeAspect="1"/>
          </p:cNvPicPr>
          <p:nvPr/>
        </p:nvPicPr>
        <p:blipFill>
          <a:blip r:embed="rId4"/>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
        <p:nvSpPr>
          <p:cNvPr id="8" name="Title 1">
            <a:extLst>
              <a:ext uri="{FF2B5EF4-FFF2-40B4-BE49-F238E27FC236}">
                <a16:creationId xmlns:a16="http://schemas.microsoft.com/office/drawing/2014/main" id="{C68E905E-EA6D-411C-6058-58A0DBBE289E}"/>
              </a:ext>
            </a:extLst>
          </p:cNvPr>
          <p:cNvSpPr>
            <a:spLocks noGrp="1"/>
          </p:cNvSpPr>
          <p:nvPr>
            <p:ph type="title"/>
          </p:nvPr>
        </p:nvSpPr>
        <p:spPr>
          <a:xfrm>
            <a:off x="67103" y="1087857"/>
            <a:ext cx="9076897" cy="857484"/>
          </a:xfrm>
        </p:spPr>
        <p:txBody>
          <a:bodyPr/>
          <a:lstStyle/>
          <a:p>
            <a:r>
              <a:rPr lang="sr-Latn-RS" sz="2600" b="1" dirty="0">
                <a:solidFill>
                  <a:schemeClr val="accent6">
                    <a:lumMod val="75000"/>
                  </a:schemeClr>
                </a:solidFill>
              </a:rPr>
              <a:t>Department</a:t>
            </a:r>
            <a:r>
              <a:rPr lang="sr-Cyrl-CS" sz="2600" dirty="0">
                <a:solidFill>
                  <a:schemeClr val="accent6">
                    <a:lumMod val="75000"/>
                  </a:schemeClr>
                </a:solidFill>
              </a:rPr>
              <a:t> </a:t>
            </a:r>
            <a:r>
              <a:rPr lang="en-US" sz="2600" b="1" dirty="0">
                <a:solidFill>
                  <a:schemeClr val="accent6">
                    <a:lumMod val="75000"/>
                  </a:schemeClr>
                </a:solidFill>
              </a:rPr>
              <a:t>School of Electrical and Computer Engineering</a:t>
            </a:r>
            <a:endParaRPr lang="hr-HR" sz="2800" dirty="0">
              <a:solidFill>
                <a:schemeClr val="accent6">
                  <a:lumMod val="75000"/>
                </a:schemeClr>
              </a:solidFill>
            </a:endParaRPr>
          </a:p>
        </p:txBody>
      </p:sp>
      <p:sp>
        <p:nvSpPr>
          <p:cNvPr id="2" name="Content Placeholder 8">
            <a:extLst>
              <a:ext uri="{FF2B5EF4-FFF2-40B4-BE49-F238E27FC236}">
                <a16:creationId xmlns:a16="http://schemas.microsoft.com/office/drawing/2014/main" id="{64714664-23B7-4FB4-EC20-C6370D9A419C}"/>
              </a:ext>
            </a:extLst>
          </p:cNvPr>
          <p:cNvSpPr>
            <a:spLocks noGrp="1"/>
          </p:cNvSpPr>
          <p:nvPr>
            <p:ph idx="1"/>
          </p:nvPr>
        </p:nvSpPr>
        <p:spPr>
          <a:xfrm>
            <a:off x="383177" y="3074682"/>
            <a:ext cx="8397533" cy="2910263"/>
          </a:xfrm>
        </p:spPr>
        <p:txBody>
          <a:bodyPr/>
          <a:lstStyle/>
          <a:p>
            <a:pPr marL="457200" indent="-457200">
              <a:spcBef>
                <a:spcPct val="0"/>
              </a:spcBef>
              <a:buFont typeface="+mj-lt"/>
              <a:buAutoNum type="arabicPeriod"/>
            </a:pPr>
            <a:r>
              <a:rPr lang="en-US" sz="2000" dirty="0">
                <a:solidFill>
                  <a:schemeClr val="accent6">
                    <a:lumMod val="75000"/>
                  </a:schemeClr>
                </a:solidFill>
                <a:latin typeface="+mj-lt"/>
                <a:ea typeface="+mj-ea"/>
                <a:cs typeface="+mj-cs"/>
              </a:rPr>
              <a:t>Audio and Video Technologies </a:t>
            </a:r>
            <a:endParaRPr lang="sr-Latn-RS" sz="2000" dirty="0">
              <a:solidFill>
                <a:schemeClr val="accent6">
                  <a:lumMod val="75000"/>
                </a:schemeClr>
              </a:solidFill>
              <a:latin typeface="+mj-lt"/>
              <a:ea typeface="+mj-ea"/>
              <a:cs typeface="+mj-cs"/>
            </a:endParaRPr>
          </a:p>
          <a:p>
            <a:pPr marL="457200" indent="-457200">
              <a:spcBef>
                <a:spcPct val="0"/>
              </a:spcBef>
              <a:buFont typeface="+mj-lt"/>
              <a:buAutoNum type="arabicPeriod"/>
            </a:pPr>
            <a:r>
              <a:rPr lang="en-US" sz="2000" dirty="0">
                <a:solidFill>
                  <a:schemeClr val="accent6">
                    <a:lumMod val="75000"/>
                  </a:schemeClr>
                </a:solidFill>
                <a:latin typeface="+mj-lt"/>
                <a:ea typeface="+mj-ea"/>
                <a:cs typeface="+mj-cs"/>
              </a:rPr>
              <a:t>Automation and Vehicle Control Systems</a:t>
            </a:r>
          </a:p>
          <a:p>
            <a:pPr marL="457200" indent="-457200">
              <a:spcBef>
                <a:spcPct val="0"/>
              </a:spcBef>
              <a:buFont typeface="+mj-lt"/>
              <a:buAutoNum type="arabicPeriod"/>
            </a:pPr>
            <a:r>
              <a:rPr lang="sr-Latn-RS" sz="2000" dirty="0">
                <a:solidFill>
                  <a:schemeClr val="accent6">
                    <a:lumMod val="75000"/>
                  </a:schemeClr>
                </a:solidFill>
                <a:latin typeface="+mj-lt"/>
                <a:ea typeface="+mj-ea"/>
                <a:cs typeface="+mj-cs"/>
              </a:rPr>
              <a:t>Information Systems</a:t>
            </a:r>
            <a:endParaRPr lang="en-US" sz="2000" dirty="0">
              <a:solidFill>
                <a:schemeClr val="accent6">
                  <a:lumMod val="75000"/>
                </a:schemeClr>
              </a:solidFill>
              <a:latin typeface="+mj-lt"/>
              <a:ea typeface="+mj-ea"/>
              <a:cs typeface="+mj-cs"/>
            </a:endParaRPr>
          </a:p>
          <a:p>
            <a:pPr marL="457200" indent="-457200">
              <a:spcBef>
                <a:spcPct val="0"/>
              </a:spcBef>
              <a:buFont typeface="+mj-lt"/>
              <a:buAutoNum type="arabicPeriod"/>
            </a:pPr>
            <a:r>
              <a:rPr lang="en-US" sz="2000" dirty="0">
                <a:solidFill>
                  <a:schemeClr val="accent6">
                    <a:lumMod val="75000"/>
                  </a:schemeClr>
                </a:solidFill>
                <a:latin typeface="+mj-lt"/>
                <a:ea typeface="+mj-ea"/>
                <a:cs typeface="+mj-cs"/>
              </a:rPr>
              <a:t>Electronics and Telecommunications</a:t>
            </a:r>
          </a:p>
          <a:p>
            <a:pPr marL="457200" indent="-457200">
              <a:spcBef>
                <a:spcPct val="0"/>
              </a:spcBef>
              <a:buFont typeface="+mj-lt"/>
              <a:buAutoNum type="arabicPeriod"/>
            </a:pPr>
            <a:r>
              <a:rPr lang="en-US" sz="2000" dirty="0">
                <a:solidFill>
                  <a:schemeClr val="accent6">
                    <a:lumMod val="75000"/>
                  </a:schemeClr>
                </a:solidFill>
                <a:latin typeface="+mj-lt"/>
                <a:ea typeface="+mj-ea"/>
                <a:cs typeface="+mj-cs"/>
              </a:rPr>
              <a:t>New Energy Technologies</a:t>
            </a:r>
            <a:r>
              <a:rPr lang="sr-Latn-RS" sz="2000" dirty="0">
                <a:solidFill>
                  <a:schemeClr val="accent6">
                    <a:lumMod val="75000"/>
                  </a:schemeClr>
                </a:solidFill>
                <a:latin typeface="+mj-lt"/>
                <a:ea typeface="+mj-ea"/>
                <a:cs typeface="+mj-cs"/>
              </a:rPr>
              <a:t> </a:t>
            </a:r>
            <a:endParaRPr lang="en-US" sz="2000" dirty="0">
              <a:solidFill>
                <a:schemeClr val="accent6">
                  <a:lumMod val="75000"/>
                </a:schemeClr>
              </a:solidFill>
              <a:latin typeface="+mj-lt"/>
              <a:ea typeface="+mj-ea"/>
              <a:cs typeface="+mj-cs"/>
            </a:endParaRPr>
          </a:p>
          <a:p>
            <a:pPr marL="457200" indent="-457200">
              <a:spcBef>
                <a:spcPct val="0"/>
              </a:spcBef>
              <a:buFont typeface="+mj-lt"/>
              <a:buAutoNum type="arabicPeriod"/>
            </a:pPr>
            <a:r>
              <a:rPr lang="en-US" sz="2000" dirty="0">
                <a:solidFill>
                  <a:schemeClr val="accent6">
                    <a:lumMod val="75000"/>
                  </a:schemeClr>
                </a:solidFill>
                <a:latin typeface="+mj-lt"/>
                <a:ea typeface="+mj-ea"/>
                <a:cs typeface="+mj-cs"/>
              </a:rPr>
              <a:t>New Computer Technologies</a:t>
            </a:r>
            <a:endParaRPr lang="sr-Latn-RS" sz="2000" dirty="0">
              <a:solidFill>
                <a:schemeClr val="accent6">
                  <a:lumMod val="75000"/>
                </a:schemeClr>
              </a:solidFill>
              <a:latin typeface="+mj-lt"/>
              <a:ea typeface="+mj-ea"/>
              <a:cs typeface="+mj-cs"/>
            </a:endParaRPr>
          </a:p>
          <a:p>
            <a:pPr marL="457200" indent="-457200">
              <a:spcBef>
                <a:spcPct val="0"/>
              </a:spcBef>
              <a:buFont typeface="+mj-lt"/>
              <a:buAutoNum type="arabicPeriod"/>
            </a:pPr>
            <a:r>
              <a:rPr lang="en-US" sz="2000" dirty="0">
                <a:solidFill>
                  <a:schemeClr val="accent6">
                    <a:lumMod val="75000"/>
                  </a:schemeClr>
                </a:solidFill>
                <a:latin typeface="+mj-lt"/>
                <a:ea typeface="+mj-ea"/>
                <a:cs typeface="+mj-cs"/>
              </a:rPr>
              <a:t>Computer </a:t>
            </a:r>
            <a:r>
              <a:rPr lang="sr-Latn-RS" sz="2000" dirty="0">
                <a:solidFill>
                  <a:schemeClr val="accent6">
                    <a:lumMod val="75000"/>
                  </a:schemeClr>
                </a:solidFill>
                <a:latin typeface="+mj-lt"/>
                <a:ea typeface="+mj-ea"/>
                <a:cs typeface="+mj-cs"/>
              </a:rPr>
              <a:t>Engineering</a:t>
            </a:r>
            <a:endParaRPr lang="en-US" sz="2000" dirty="0">
              <a:solidFill>
                <a:schemeClr val="accent6">
                  <a:lumMod val="75000"/>
                </a:schemeClr>
              </a:solidFill>
              <a:latin typeface="+mj-lt"/>
              <a:ea typeface="+mj-ea"/>
              <a:cs typeface="+mj-cs"/>
            </a:endParaRPr>
          </a:p>
        </p:txBody>
      </p:sp>
      <p:sp>
        <p:nvSpPr>
          <p:cNvPr id="5" name="Title 1">
            <a:extLst>
              <a:ext uri="{FF2B5EF4-FFF2-40B4-BE49-F238E27FC236}">
                <a16:creationId xmlns:a16="http://schemas.microsoft.com/office/drawing/2014/main" id="{97F430BA-FD01-1B18-DEAD-6916CAE28886}"/>
              </a:ext>
            </a:extLst>
          </p:cNvPr>
          <p:cNvSpPr txBox="1">
            <a:spLocks/>
          </p:cNvSpPr>
          <p:nvPr/>
        </p:nvSpPr>
        <p:spPr bwMode="auto">
          <a:xfrm>
            <a:off x="383177" y="2381029"/>
            <a:ext cx="6855335" cy="466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marL="457200" indent="-457200" algn="l">
              <a:buFont typeface="Arial" panose="020B0604020202020204" pitchFamily="34" charset="0"/>
              <a:buChar char="•"/>
            </a:pPr>
            <a:r>
              <a:rPr lang="sr-Latn-RS" sz="2000" b="1" kern="0" dirty="0">
                <a:solidFill>
                  <a:schemeClr val="accent6">
                    <a:lumMod val="75000"/>
                  </a:schemeClr>
                </a:solidFill>
              </a:rPr>
              <a:t>Undergraduate</a:t>
            </a:r>
            <a:r>
              <a:rPr lang="sr-Latn-RS" sz="2000" kern="0" dirty="0">
                <a:solidFill>
                  <a:schemeClr val="accent6">
                    <a:lumMod val="75000"/>
                  </a:schemeClr>
                </a:solidFill>
              </a:rPr>
              <a:t> applied studies (180 ECTS)</a:t>
            </a:r>
            <a:endParaRPr lang="hr-HR" sz="2000" kern="0" dirty="0">
              <a:solidFill>
                <a:schemeClr val="accent6">
                  <a:lumMod val="75000"/>
                </a:schemeClr>
              </a:solidFill>
            </a:endParaRPr>
          </a:p>
        </p:txBody>
      </p:sp>
      <p:pic>
        <p:nvPicPr>
          <p:cNvPr id="7" name="Picture 6">
            <a:extLst>
              <a:ext uri="{FF2B5EF4-FFF2-40B4-BE49-F238E27FC236}">
                <a16:creationId xmlns:a16="http://schemas.microsoft.com/office/drawing/2014/main" id="{87296D04-13CA-BA6B-AB6A-4DF7F28783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9401" y="1790631"/>
            <a:ext cx="1142857" cy="1142857"/>
          </a:xfrm>
          <a:prstGeom prst="rect">
            <a:avLst/>
          </a:prstGeom>
        </p:spPr>
      </p:pic>
    </p:spTree>
    <p:extLst>
      <p:ext uri="{BB962C8B-B14F-4D97-AF65-F5344CB8AC3E}">
        <p14:creationId xmlns:p14="http://schemas.microsoft.com/office/powerpoint/2010/main" val="2120428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4</a:t>
            </a:fld>
            <a:endParaRPr lang="en-US" altLang="en-US" sz="1400" dirty="0"/>
          </a:p>
        </p:txBody>
      </p:sp>
      <p:pic>
        <p:nvPicPr>
          <p:cNvPr id="3" name="Picture 2"/>
          <p:cNvPicPr>
            <a:picLocks noChangeAspect="1"/>
          </p:cNvPicPr>
          <p:nvPr/>
        </p:nvPicPr>
        <p:blipFill>
          <a:blip r:embed="rId3"/>
          <a:stretch>
            <a:fillRect/>
          </a:stretch>
        </p:blipFill>
        <p:spPr>
          <a:xfrm>
            <a:off x="1" y="62550"/>
            <a:ext cx="2922104" cy="953285"/>
          </a:xfrm>
          <a:prstGeom prst="rect">
            <a:avLst/>
          </a:prstGeom>
        </p:spPr>
      </p:pic>
      <p:pic>
        <p:nvPicPr>
          <p:cNvPr id="4" name="Picture 3"/>
          <p:cNvPicPr>
            <a:picLocks noChangeAspect="1"/>
          </p:cNvPicPr>
          <p:nvPr/>
        </p:nvPicPr>
        <p:blipFill>
          <a:blip r:embed="rId4"/>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
        <p:nvSpPr>
          <p:cNvPr id="2" name="Content Placeholder 8">
            <a:extLst>
              <a:ext uri="{FF2B5EF4-FFF2-40B4-BE49-F238E27FC236}">
                <a16:creationId xmlns:a16="http://schemas.microsoft.com/office/drawing/2014/main" id="{64714664-23B7-4FB4-EC20-C6370D9A419C}"/>
              </a:ext>
            </a:extLst>
          </p:cNvPr>
          <p:cNvSpPr>
            <a:spLocks noGrp="1"/>
          </p:cNvSpPr>
          <p:nvPr>
            <p:ph idx="1"/>
          </p:nvPr>
        </p:nvSpPr>
        <p:spPr>
          <a:xfrm>
            <a:off x="384396" y="2968204"/>
            <a:ext cx="3913226" cy="1351630"/>
          </a:xfrm>
        </p:spPr>
        <p:txBody>
          <a:bodyPr/>
          <a:lstStyle/>
          <a:p>
            <a:pPr marL="457200" indent="-457200">
              <a:spcBef>
                <a:spcPct val="0"/>
              </a:spcBef>
              <a:buFont typeface="+mj-lt"/>
              <a:buAutoNum type="arabicPeriod"/>
            </a:pPr>
            <a:r>
              <a:rPr lang="en-US" sz="2000" dirty="0">
                <a:solidFill>
                  <a:schemeClr val="accent6">
                    <a:lumMod val="75000"/>
                  </a:schemeClr>
                </a:solidFill>
                <a:latin typeface="+mj-lt"/>
                <a:ea typeface="+mj-ea"/>
                <a:cs typeface="+mj-cs"/>
              </a:rPr>
              <a:t>Electrical Engineering;</a:t>
            </a:r>
          </a:p>
          <a:p>
            <a:pPr marL="457200" indent="-457200">
              <a:spcBef>
                <a:spcPct val="0"/>
              </a:spcBef>
              <a:buFont typeface="+mj-lt"/>
              <a:buAutoNum type="arabicPeriod"/>
            </a:pPr>
            <a:r>
              <a:rPr lang="en-US" sz="2000" dirty="0">
                <a:solidFill>
                  <a:schemeClr val="accent6">
                    <a:lumMod val="75000"/>
                  </a:schemeClr>
                </a:solidFill>
                <a:latin typeface="+mj-lt"/>
                <a:ea typeface="+mj-ea"/>
                <a:cs typeface="+mj-cs"/>
              </a:rPr>
              <a:t>Multimedia Engineering; </a:t>
            </a:r>
          </a:p>
          <a:p>
            <a:pPr marL="457200" indent="-457200">
              <a:spcBef>
                <a:spcPct val="0"/>
              </a:spcBef>
              <a:buFont typeface="+mj-lt"/>
              <a:buAutoNum type="arabicPeriod"/>
            </a:pPr>
            <a:r>
              <a:rPr lang="en-US" sz="2000" dirty="0">
                <a:solidFill>
                  <a:schemeClr val="accent6">
                    <a:lumMod val="75000"/>
                  </a:schemeClr>
                </a:solidFill>
                <a:latin typeface="+mj-lt"/>
                <a:ea typeface="+mj-ea"/>
                <a:cs typeface="+mj-cs"/>
              </a:rPr>
              <a:t>Computer Engineering</a:t>
            </a:r>
            <a:r>
              <a:rPr lang="sr-Latn-RS" sz="2000" dirty="0">
                <a:solidFill>
                  <a:schemeClr val="accent6">
                    <a:lumMod val="75000"/>
                  </a:schemeClr>
                </a:solidFill>
                <a:latin typeface="+mj-lt"/>
                <a:ea typeface="+mj-ea"/>
                <a:cs typeface="+mj-cs"/>
              </a:rPr>
              <a:t>;</a:t>
            </a:r>
            <a:endParaRPr lang="en-US" sz="2000" dirty="0">
              <a:solidFill>
                <a:schemeClr val="accent6">
                  <a:lumMod val="75000"/>
                </a:schemeClr>
              </a:solidFill>
              <a:latin typeface="+mj-lt"/>
              <a:ea typeface="+mj-ea"/>
              <a:cs typeface="+mj-cs"/>
            </a:endParaRPr>
          </a:p>
          <a:p>
            <a:pPr marL="514350" indent="-514350">
              <a:buFont typeface="+mj-lt"/>
              <a:buAutoNum type="arabicPeriod"/>
            </a:pPr>
            <a:endParaRPr lang="en-US" sz="2000" dirty="0">
              <a:solidFill>
                <a:srgbClr val="0070BC"/>
              </a:solidFill>
            </a:endParaRPr>
          </a:p>
        </p:txBody>
      </p:sp>
      <p:sp>
        <p:nvSpPr>
          <p:cNvPr id="5" name="Title 1">
            <a:extLst>
              <a:ext uri="{FF2B5EF4-FFF2-40B4-BE49-F238E27FC236}">
                <a16:creationId xmlns:a16="http://schemas.microsoft.com/office/drawing/2014/main" id="{7BBB60DC-593A-1C04-22DA-6F853795623D}"/>
              </a:ext>
            </a:extLst>
          </p:cNvPr>
          <p:cNvSpPr txBox="1">
            <a:spLocks/>
          </p:cNvSpPr>
          <p:nvPr/>
        </p:nvSpPr>
        <p:spPr bwMode="auto">
          <a:xfrm>
            <a:off x="384396" y="2205303"/>
            <a:ext cx="5764264" cy="81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marL="457200" indent="-457200" algn="l">
              <a:buFont typeface="Arial" panose="020B0604020202020204" pitchFamily="34" charset="0"/>
              <a:buChar char="•"/>
            </a:pPr>
            <a:r>
              <a:rPr lang="sr-Latn-RS" sz="2000" b="1" kern="0" dirty="0">
                <a:solidFill>
                  <a:schemeClr val="accent6">
                    <a:lumMod val="75000"/>
                  </a:schemeClr>
                </a:solidFill>
              </a:rPr>
              <a:t>Master</a:t>
            </a:r>
            <a:r>
              <a:rPr lang="sr-Latn-RS" sz="2000" kern="0" dirty="0">
                <a:solidFill>
                  <a:schemeClr val="accent6">
                    <a:lumMod val="75000"/>
                  </a:schemeClr>
                </a:solidFill>
              </a:rPr>
              <a:t> </a:t>
            </a:r>
            <a:r>
              <a:rPr lang="sr-Latn-RS" sz="2000" kern="0" dirty="0" err="1">
                <a:solidFill>
                  <a:schemeClr val="accent6">
                    <a:lumMod val="75000"/>
                  </a:schemeClr>
                </a:solidFill>
              </a:rPr>
              <a:t>applied</a:t>
            </a:r>
            <a:r>
              <a:rPr lang="sr-Latn-RS" sz="2000" kern="0" dirty="0">
                <a:solidFill>
                  <a:schemeClr val="accent6">
                    <a:lumMod val="75000"/>
                  </a:schemeClr>
                </a:solidFill>
              </a:rPr>
              <a:t> </a:t>
            </a:r>
            <a:r>
              <a:rPr lang="sr-Latn-RS" sz="2000" kern="0" dirty="0" err="1">
                <a:solidFill>
                  <a:schemeClr val="accent6">
                    <a:lumMod val="75000"/>
                  </a:schemeClr>
                </a:solidFill>
              </a:rPr>
              <a:t>studies</a:t>
            </a:r>
            <a:r>
              <a:rPr lang="sr-Latn-RS" sz="2000" kern="0" dirty="0">
                <a:solidFill>
                  <a:schemeClr val="accent6">
                    <a:lumMod val="75000"/>
                  </a:schemeClr>
                </a:solidFill>
              </a:rPr>
              <a:t> (120 ECTS)</a:t>
            </a:r>
            <a:endParaRPr lang="hr-HR" sz="2000" kern="0" dirty="0">
              <a:solidFill>
                <a:schemeClr val="accent6">
                  <a:lumMod val="75000"/>
                </a:schemeClr>
              </a:solidFill>
            </a:endParaRPr>
          </a:p>
        </p:txBody>
      </p:sp>
      <p:pic>
        <p:nvPicPr>
          <p:cNvPr id="9" name="Picture 8">
            <a:extLst>
              <a:ext uri="{FF2B5EF4-FFF2-40B4-BE49-F238E27FC236}">
                <a16:creationId xmlns:a16="http://schemas.microsoft.com/office/drawing/2014/main" id="{358E452E-0B4C-1FFB-C0FD-1BA965C4A0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7314" y="1658590"/>
            <a:ext cx="1142857" cy="1142857"/>
          </a:xfrm>
          <a:prstGeom prst="rect">
            <a:avLst/>
          </a:prstGeom>
        </p:spPr>
      </p:pic>
      <p:sp>
        <p:nvSpPr>
          <p:cNvPr id="6" name="Title 1">
            <a:extLst>
              <a:ext uri="{FF2B5EF4-FFF2-40B4-BE49-F238E27FC236}">
                <a16:creationId xmlns:a16="http://schemas.microsoft.com/office/drawing/2014/main" id="{FC285EA8-A2BD-BC2B-D8C0-DCD3D8F683F6}"/>
              </a:ext>
            </a:extLst>
          </p:cNvPr>
          <p:cNvSpPr>
            <a:spLocks noGrp="1"/>
          </p:cNvSpPr>
          <p:nvPr>
            <p:ph type="title"/>
          </p:nvPr>
        </p:nvSpPr>
        <p:spPr>
          <a:xfrm>
            <a:off x="67103" y="1087857"/>
            <a:ext cx="9076897" cy="857484"/>
          </a:xfrm>
        </p:spPr>
        <p:txBody>
          <a:bodyPr/>
          <a:lstStyle/>
          <a:p>
            <a:r>
              <a:rPr lang="sr-Latn-RS" sz="2600" b="1" dirty="0">
                <a:solidFill>
                  <a:schemeClr val="accent6">
                    <a:lumMod val="75000"/>
                  </a:schemeClr>
                </a:solidFill>
              </a:rPr>
              <a:t>Department</a:t>
            </a:r>
            <a:r>
              <a:rPr lang="sr-Cyrl-CS" sz="2600" dirty="0">
                <a:solidFill>
                  <a:schemeClr val="accent6">
                    <a:lumMod val="75000"/>
                  </a:schemeClr>
                </a:solidFill>
              </a:rPr>
              <a:t> </a:t>
            </a:r>
            <a:r>
              <a:rPr lang="en-US" sz="2600" b="1" dirty="0">
                <a:solidFill>
                  <a:schemeClr val="accent6">
                    <a:lumMod val="75000"/>
                  </a:schemeClr>
                </a:solidFill>
              </a:rPr>
              <a:t>School of Electrical and Computer Engineering</a:t>
            </a:r>
            <a:endParaRPr lang="hr-HR" sz="2800" dirty="0">
              <a:solidFill>
                <a:schemeClr val="accent6">
                  <a:lumMod val="75000"/>
                </a:schemeClr>
              </a:solidFill>
            </a:endParaRPr>
          </a:p>
        </p:txBody>
      </p:sp>
    </p:spTree>
    <p:extLst>
      <p:ext uri="{BB962C8B-B14F-4D97-AF65-F5344CB8AC3E}">
        <p14:creationId xmlns:p14="http://schemas.microsoft.com/office/powerpoint/2010/main" val="2436656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5</a:t>
            </a:fld>
            <a:endParaRPr lang="en-US" altLang="en-US" sz="1400" dirty="0"/>
          </a:p>
        </p:txBody>
      </p:sp>
      <p:pic>
        <p:nvPicPr>
          <p:cNvPr id="3" name="Picture 2"/>
          <p:cNvPicPr>
            <a:picLocks noChangeAspect="1"/>
          </p:cNvPicPr>
          <p:nvPr/>
        </p:nvPicPr>
        <p:blipFill>
          <a:blip r:embed="rId3"/>
          <a:stretch>
            <a:fillRect/>
          </a:stretch>
        </p:blipFill>
        <p:spPr>
          <a:xfrm>
            <a:off x="1" y="62550"/>
            <a:ext cx="2922104" cy="953285"/>
          </a:xfrm>
          <a:prstGeom prst="rect">
            <a:avLst/>
          </a:prstGeom>
        </p:spPr>
      </p:pic>
      <p:pic>
        <p:nvPicPr>
          <p:cNvPr id="4" name="Picture 3"/>
          <p:cNvPicPr>
            <a:picLocks noChangeAspect="1"/>
          </p:cNvPicPr>
          <p:nvPr/>
        </p:nvPicPr>
        <p:blipFill>
          <a:blip r:embed="rId4"/>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
        <p:nvSpPr>
          <p:cNvPr id="2" name="Content Placeholder 8">
            <a:extLst>
              <a:ext uri="{FF2B5EF4-FFF2-40B4-BE49-F238E27FC236}">
                <a16:creationId xmlns:a16="http://schemas.microsoft.com/office/drawing/2014/main" id="{64714664-23B7-4FB4-EC20-C6370D9A419C}"/>
              </a:ext>
            </a:extLst>
          </p:cNvPr>
          <p:cNvSpPr>
            <a:spLocks noGrp="1"/>
          </p:cNvSpPr>
          <p:nvPr>
            <p:ph idx="1"/>
          </p:nvPr>
        </p:nvSpPr>
        <p:spPr>
          <a:xfrm>
            <a:off x="67103" y="2833547"/>
            <a:ext cx="7874408" cy="2895600"/>
          </a:xfrm>
        </p:spPr>
        <p:txBody>
          <a:bodyPr/>
          <a:lstStyle/>
          <a:p>
            <a:r>
              <a:rPr lang="en-GB" sz="2000" b="1" dirty="0">
                <a:solidFill>
                  <a:schemeClr val="accent6">
                    <a:lumMod val="75000"/>
                  </a:schemeClr>
                </a:solidFill>
                <a:latin typeface="+mj-lt"/>
                <a:ea typeface="+mj-ea"/>
                <a:cs typeface="+mj-cs"/>
              </a:rPr>
              <a:t>Cooperation</a:t>
            </a:r>
            <a:r>
              <a:rPr lang="sr-Latn-RS" sz="2000" b="1" dirty="0">
                <a:solidFill>
                  <a:schemeClr val="accent6">
                    <a:lumMod val="75000"/>
                  </a:schemeClr>
                </a:solidFill>
                <a:latin typeface="+mj-lt"/>
                <a:ea typeface="+mj-ea"/>
                <a:cs typeface="+mj-cs"/>
              </a:rPr>
              <a:t> </a:t>
            </a:r>
            <a:r>
              <a:rPr lang="sr-Latn-RS" sz="2000" b="1" dirty="0" err="1">
                <a:solidFill>
                  <a:schemeClr val="accent6">
                    <a:lumMod val="75000"/>
                  </a:schemeClr>
                </a:solidFill>
                <a:latin typeface="+mj-lt"/>
                <a:ea typeface="+mj-ea"/>
                <a:cs typeface="+mj-cs"/>
              </a:rPr>
              <a:t>with</a:t>
            </a:r>
            <a:r>
              <a:rPr lang="sr-Latn-RS" sz="2000" b="1" dirty="0">
                <a:solidFill>
                  <a:schemeClr val="accent6">
                    <a:lumMod val="75000"/>
                  </a:schemeClr>
                </a:solidFill>
                <a:latin typeface="+mj-lt"/>
                <a:ea typeface="+mj-ea"/>
                <a:cs typeface="+mj-cs"/>
              </a:rPr>
              <a:t> </a:t>
            </a:r>
            <a:r>
              <a:rPr lang="sr-Latn-RS" sz="2000" b="1" dirty="0" err="1">
                <a:solidFill>
                  <a:schemeClr val="accent6">
                    <a:lumMod val="75000"/>
                  </a:schemeClr>
                </a:solidFill>
                <a:latin typeface="+mj-lt"/>
                <a:ea typeface="+mj-ea"/>
                <a:cs typeface="+mj-cs"/>
              </a:rPr>
              <a:t>industry</a:t>
            </a:r>
            <a:endParaRPr lang="sr-Cyrl-RS" sz="2000" dirty="0">
              <a:solidFill>
                <a:schemeClr val="accent6">
                  <a:lumMod val="75000"/>
                </a:schemeClr>
              </a:solidFill>
              <a:latin typeface="+mj-lt"/>
              <a:ea typeface="+mj-ea"/>
              <a:cs typeface="+mj-cs"/>
            </a:endParaRPr>
          </a:p>
          <a:p>
            <a:r>
              <a:rPr lang="en-GB" sz="2000" b="1" dirty="0">
                <a:solidFill>
                  <a:schemeClr val="accent6">
                    <a:lumMod val="75000"/>
                  </a:schemeClr>
                </a:solidFill>
                <a:latin typeface="+mj-lt"/>
                <a:ea typeface="+mj-ea"/>
                <a:cs typeface="+mj-cs"/>
              </a:rPr>
              <a:t>Cooperation with electrotechnical schools</a:t>
            </a:r>
          </a:p>
          <a:p>
            <a:pPr lvl="1"/>
            <a:r>
              <a:rPr lang="en-GB" sz="1600" b="1" dirty="0">
                <a:solidFill>
                  <a:schemeClr val="accent6">
                    <a:lumMod val="75000"/>
                  </a:schemeClr>
                </a:solidFill>
                <a:latin typeface="+mj-lt"/>
                <a:ea typeface="+mj-ea"/>
                <a:cs typeface="+mj-cs"/>
              </a:rPr>
              <a:t>National electrotechnics competition</a:t>
            </a:r>
          </a:p>
          <a:p>
            <a:pPr lvl="1"/>
            <a:r>
              <a:rPr lang="en-GB" sz="1600" b="1" dirty="0">
                <a:solidFill>
                  <a:schemeClr val="accent6">
                    <a:lumMod val="75000"/>
                  </a:schemeClr>
                </a:solidFill>
                <a:latin typeface="+mj-lt"/>
                <a:ea typeface="+mj-ea"/>
                <a:cs typeface="+mj-cs"/>
              </a:rPr>
              <a:t>National programming competition</a:t>
            </a:r>
            <a:endParaRPr lang="sr-Latn-RS" sz="1600" b="1" dirty="0">
              <a:solidFill>
                <a:schemeClr val="accent6">
                  <a:lumMod val="75000"/>
                </a:schemeClr>
              </a:solidFill>
              <a:latin typeface="+mj-lt"/>
              <a:ea typeface="+mj-ea"/>
              <a:cs typeface="+mj-cs"/>
            </a:endParaRPr>
          </a:p>
          <a:p>
            <a:pPr lvl="1"/>
            <a:r>
              <a:rPr lang="en-GB" sz="1600" b="1" dirty="0">
                <a:solidFill>
                  <a:schemeClr val="accent6">
                    <a:lumMod val="75000"/>
                  </a:schemeClr>
                </a:solidFill>
                <a:latin typeface="+mj-lt"/>
                <a:ea typeface="+mj-ea"/>
                <a:cs typeface="+mj-cs"/>
              </a:rPr>
              <a:t>National</a:t>
            </a:r>
            <a:r>
              <a:rPr lang="sr-Latn-RS" sz="1600" b="1" dirty="0">
                <a:solidFill>
                  <a:schemeClr val="accent6">
                    <a:lumMod val="75000"/>
                  </a:schemeClr>
                </a:solidFill>
                <a:latin typeface="+mj-lt"/>
                <a:ea typeface="+mj-ea"/>
                <a:cs typeface="+mj-cs"/>
              </a:rPr>
              <a:t> </a:t>
            </a:r>
            <a:r>
              <a:rPr lang="en-GB" sz="1600" b="1" dirty="0">
                <a:solidFill>
                  <a:schemeClr val="accent6">
                    <a:lumMod val="75000"/>
                  </a:schemeClr>
                </a:solidFill>
                <a:latin typeface="+mj-lt"/>
                <a:ea typeface="+mj-ea"/>
                <a:cs typeface="+mj-cs"/>
              </a:rPr>
              <a:t>multimedia</a:t>
            </a:r>
            <a:r>
              <a:rPr lang="sr-Latn-RS" sz="1600" b="1" dirty="0">
                <a:solidFill>
                  <a:schemeClr val="accent6">
                    <a:lumMod val="75000"/>
                  </a:schemeClr>
                </a:solidFill>
                <a:latin typeface="+mj-lt"/>
                <a:ea typeface="+mj-ea"/>
                <a:cs typeface="+mj-cs"/>
              </a:rPr>
              <a:t> </a:t>
            </a:r>
            <a:r>
              <a:rPr lang="en-GB" sz="1600" b="1">
                <a:solidFill>
                  <a:schemeClr val="accent6">
                    <a:lumMod val="75000"/>
                  </a:schemeClr>
                </a:solidFill>
                <a:latin typeface="+mj-lt"/>
                <a:ea typeface="+mj-ea"/>
                <a:cs typeface="+mj-cs"/>
              </a:rPr>
              <a:t>competition</a:t>
            </a:r>
            <a:endParaRPr lang="en-GB" sz="1600" b="1" dirty="0">
              <a:solidFill>
                <a:schemeClr val="accent6">
                  <a:lumMod val="75000"/>
                </a:schemeClr>
              </a:solidFill>
              <a:latin typeface="+mj-lt"/>
              <a:ea typeface="+mj-ea"/>
              <a:cs typeface="+mj-cs"/>
            </a:endParaRPr>
          </a:p>
        </p:txBody>
      </p:sp>
      <p:sp>
        <p:nvSpPr>
          <p:cNvPr id="6" name="Title 1">
            <a:extLst>
              <a:ext uri="{FF2B5EF4-FFF2-40B4-BE49-F238E27FC236}">
                <a16:creationId xmlns:a16="http://schemas.microsoft.com/office/drawing/2014/main" id="{516EFFEB-4987-0D72-52E7-FB3F6596B744}"/>
              </a:ext>
            </a:extLst>
          </p:cNvPr>
          <p:cNvSpPr txBox="1">
            <a:spLocks/>
          </p:cNvSpPr>
          <p:nvPr/>
        </p:nvSpPr>
        <p:spPr bwMode="auto">
          <a:xfrm>
            <a:off x="67103" y="1087857"/>
            <a:ext cx="9076897" cy="85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sr-Latn-RS" sz="2600" b="1" kern="0" dirty="0" err="1">
                <a:solidFill>
                  <a:schemeClr val="accent6">
                    <a:lumMod val="75000"/>
                  </a:schemeClr>
                </a:solidFill>
              </a:rPr>
              <a:t>National</a:t>
            </a:r>
            <a:r>
              <a:rPr lang="en-GB" sz="2600" b="1" kern="0" dirty="0">
                <a:solidFill>
                  <a:schemeClr val="accent6">
                    <a:lumMod val="75000"/>
                  </a:schemeClr>
                </a:solidFill>
              </a:rPr>
              <a:t> Cooperation</a:t>
            </a:r>
            <a:endParaRPr lang="hr-HR" sz="2800" kern="0" dirty="0">
              <a:solidFill>
                <a:schemeClr val="accent6">
                  <a:lumMod val="75000"/>
                </a:schemeClr>
              </a:solidFill>
            </a:endParaRPr>
          </a:p>
        </p:txBody>
      </p:sp>
    </p:spTree>
    <p:extLst>
      <p:ext uri="{BB962C8B-B14F-4D97-AF65-F5344CB8AC3E}">
        <p14:creationId xmlns:p14="http://schemas.microsoft.com/office/powerpoint/2010/main" val="3843253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6</a:t>
            </a:fld>
            <a:endParaRPr lang="en-US" altLang="en-US" sz="1400" dirty="0"/>
          </a:p>
        </p:txBody>
      </p:sp>
      <p:pic>
        <p:nvPicPr>
          <p:cNvPr id="3" name="Picture 2"/>
          <p:cNvPicPr>
            <a:picLocks noChangeAspect="1"/>
          </p:cNvPicPr>
          <p:nvPr/>
        </p:nvPicPr>
        <p:blipFill>
          <a:blip r:embed="rId3"/>
          <a:stretch>
            <a:fillRect/>
          </a:stretch>
        </p:blipFill>
        <p:spPr>
          <a:xfrm>
            <a:off x="1" y="62550"/>
            <a:ext cx="2922104" cy="953285"/>
          </a:xfrm>
          <a:prstGeom prst="rect">
            <a:avLst/>
          </a:prstGeom>
        </p:spPr>
      </p:pic>
      <p:pic>
        <p:nvPicPr>
          <p:cNvPr id="4" name="Picture 3"/>
          <p:cNvPicPr>
            <a:picLocks noChangeAspect="1"/>
          </p:cNvPicPr>
          <p:nvPr/>
        </p:nvPicPr>
        <p:blipFill>
          <a:blip r:embed="rId4"/>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
        <p:nvSpPr>
          <p:cNvPr id="2" name="Content Placeholder 8">
            <a:extLst>
              <a:ext uri="{FF2B5EF4-FFF2-40B4-BE49-F238E27FC236}">
                <a16:creationId xmlns:a16="http://schemas.microsoft.com/office/drawing/2014/main" id="{64714664-23B7-4FB4-EC20-C6370D9A419C}"/>
              </a:ext>
            </a:extLst>
          </p:cNvPr>
          <p:cNvSpPr>
            <a:spLocks noGrp="1"/>
          </p:cNvSpPr>
          <p:nvPr>
            <p:ph idx="1"/>
          </p:nvPr>
        </p:nvSpPr>
        <p:spPr>
          <a:xfrm>
            <a:off x="67103" y="2833547"/>
            <a:ext cx="7874408" cy="2895600"/>
          </a:xfrm>
        </p:spPr>
        <p:txBody>
          <a:bodyPr/>
          <a:lstStyle/>
          <a:p>
            <a:r>
              <a:rPr lang="en-US" sz="2000" b="1" dirty="0">
                <a:solidFill>
                  <a:schemeClr val="accent6">
                    <a:lumMod val="75000"/>
                  </a:schemeClr>
                </a:solidFill>
                <a:latin typeface="+mj-lt"/>
                <a:ea typeface="+mj-ea"/>
                <a:cs typeface="+mj-cs"/>
              </a:rPr>
              <a:t>ERASMUS+</a:t>
            </a:r>
            <a:r>
              <a:rPr lang="en-US" sz="2000" dirty="0">
                <a:solidFill>
                  <a:schemeClr val="accent6">
                    <a:lumMod val="75000"/>
                  </a:schemeClr>
                </a:solidFill>
                <a:latin typeface="+mj-lt"/>
                <a:ea typeface="+mj-ea"/>
                <a:cs typeface="+mj-cs"/>
              </a:rPr>
              <a:t> </a:t>
            </a:r>
            <a:r>
              <a:rPr lang="en-GB" sz="2000" dirty="0">
                <a:solidFill>
                  <a:schemeClr val="accent6">
                    <a:lumMod val="75000"/>
                  </a:schemeClr>
                </a:solidFill>
                <a:latin typeface="+mj-lt"/>
                <a:ea typeface="+mj-ea"/>
                <a:cs typeface="+mj-cs"/>
              </a:rPr>
              <a:t>mobility project</a:t>
            </a:r>
            <a:r>
              <a:rPr lang="sr-Latn-RS" sz="2000" dirty="0">
                <a:solidFill>
                  <a:schemeClr val="accent6">
                    <a:lumMod val="75000"/>
                  </a:schemeClr>
                </a:solidFill>
                <a:latin typeface="+mj-lt"/>
                <a:ea typeface="+mj-ea"/>
                <a:cs typeface="+mj-cs"/>
              </a:rPr>
              <a:t> </a:t>
            </a:r>
            <a:r>
              <a:rPr lang="sr-Cyrl-RS" sz="2000" dirty="0">
                <a:solidFill>
                  <a:schemeClr val="accent6">
                    <a:lumMod val="75000"/>
                  </a:schemeClr>
                </a:solidFill>
                <a:latin typeface="+mj-lt"/>
                <a:ea typeface="+mj-ea"/>
                <a:cs typeface="+mj-cs"/>
              </a:rPr>
              <a:t>(КА103 2022)</a:t>
            </a:r>
          </a:p>
          <a:p>
            <a:r>
              <a:rPr lang="en-US" sz="2000" b="1" dirty="0">
                <a:solidFill>
                  <a:schemeClr val="accent6">
                    <a:lumMod val="75000"/>
                  </a:schemeClr>
                </a:solidFill>
                <a:latin typeface="+mj-lt"/>
                <a:ea typeface="+mj-ea"/>
                <a:cs typeface="+mj-cs"/>
              </a:rPr>
              <a:t>ERASMUS+</a:t>
            </a:r>
            <a:r>
              <a:rPr lang="sr-Cyrl-RS" sz="2000" dirty="0">
                <a:solidFill>
                  <a:schemeClr val="accent6">
                    <a:lumMod val="75000"/>
                  </a:schemeClr>
                </a:solidFill>
                <a:latin typeface="+mj-lt"/>
                <a:ea typeface="+mj-ea"/>
                <a:cs typeface="+mj-cs"/>
              </a:rPr>
              <a:t>  </a:t>
            </a:r>
            <a:r>
              <a:rPr lang="en-US" sz="2000" dirty="0">
                <a:solidFill>
                  <a:schemeClr val="accent6">
                    <a:lumMod val="75000"/>
                  </a:schemeClr>
                </a:solidFill>
                <a:latin typeface="+mj-lt"/>
                <a:ea typeface="+mj-ea"/>
                <a:cs typeface="+mj-cs"/>
              </a:rPr>
              <a:t>ERASMUS-EDU-2023</a:t>
            </a:r>
            <a:r>
              <a:rPr lang="sr-Latn-RS" sz="2000" dirty="0">
                <a:solidFill>
                  <a:schemeClr val="accent6">
                    <a:lumMod val="75000"/>
                  </a:schemeClr>
                </a:solidFill>
                <a:latin typeface="+mj-lt"/>
                <a:ea typeface="+mj-ea"/>
                <a:cs typeface="+mj-cs"/>
              </a:rPr>
              <a:t>-</a:t>
            </a:r>
            <a:r>
              <a:rPr lang="en-US" sz="2000" dirty="0">
                <a:solidFill>
                  <a:schemeClr val="accent6">
                    <a:lumMod val="75000"/>
                  </a:schemeClr>
                </a:solidFill>
                <a:latin typeface="+mj-lt"/>
                <a:ea typeface="+mj-ea"/>
                <a:cs typeface="+mj-cs"/>
              </a:rPr>
              <a:t>CBHE,</a:t>
            </a:r>
            <a:r>
              <a:rPr lang="sr-Cyrl-RS" sz="2000" dirty="0">
                <a:solidFill>
                  <a:schemeClr val="accent6">
                    <a:lumMod val="75000"/>
                  </a:schemeClr>
                </a:solidFill>
                <a:latin typeface="+mj-lt"/>
                <a:ea typeface="+mj-ea"/>
                <a:cs typeface="+mj-cs"/>
              </a:rPr>
              <a:t> </a:t>
            </a:r>
            <a:r>
              <a:rPr lang="en-US" sz="2000" dirty="0">
                <a:solidFill>
                  <a:schemeClr val="accent6">
                    <a:lumMod val="75000"/>
                  </a:schemeClr>
                </a:solidFill>
                <a:latin typeface="+mj-lt"/>
                <a:ea typeface="+mj-ea"/>
                <a:cs typeface="+mj-cs"/>
              </a:rPr>
              <a:t>WBNET</a:t>
            </a:r>
            <a:r>
              <a:rPr lang="sr-Cyrl-RS" sz="2000" dirty="0">
                <a:solidFill>
                  <a:schemeClr val="accent6">
                    <a:lumMod val="75000"/>
                  </a:schemeClr>
                </a:solidFill>
                <a:latin typeface="+mj-lt"/>
                <a:ea typeface="+mj-ea"/>
                <a:cs typeface="+mj-cs"/>
              </a:rPr>
              <a:t> -</a:t>
            </a:r>
            <a:r>
              <a:rPr lang="en-US" sz="2000" dirty="0">
                <a:solidFill>
                  <a:schemeClr val="accent6">
                    <a:lumMod val="75000"/>
                  </a:schemeClr>
                </a:solidFill>
                <a:latin typeface="+mj-lt"/>
                <a:ea typeface="+mj-ea"/>
                <a:cs typeface="+mj-cs"/>
              </a:rPr>
              <a:t> 101128813</a:t>
            </a:r>
            <a:endParaRPr lang="sr-Cyrl-RS" sz="2000" dirty="0">
              <a:solidFill>
                <a:schemeClr val="accent6">
                  <a:lumMod val="75000"/>
                </a:schemeClr>
              </a:solidFill>
              <a:latin typeface="+mj-lt"/>
              <a:ea typeface="+mj-ea"/>
              <a:cs typeface="+mj-cs"/>
            </a:endParaRPr>
          </a:p>
          <a:p>
            <a:pPr marL="0" indent="0">
              <a:buNone/>
            </a:pPr>
            <a:r>
              <a:rPr lang="en-US" sz="2000" dirty="0">
                <a:solidFill>
                  <a:schemeClr val="accent6">
                    <a:lumMod val="75000"/>
                  </a:schemeClr>
                </a:solidFill>
                <a:latin typeface="+mj-lt"/>
                <a:ea typeface="+mj-ea"/>
                <a:cs typeface="+mj-cs"/>
              </a:rPr>
              <a:t> </a:t>
            </a:r>
            <a:r>
              <a:rPr lang="sr-Cyrl-RS" sz="2000" dirty="0">
                <a:solidFill>
                  <a:schemeClr val="accent6">
                    <a:lumMod val="75000"/>
                  </a:schemeClr>
                </a:solidFill>
                <a:latin typeface="+mj-lt"/>
                <a:ea typeface="+mj-ea"/>
                <a:cs typeface="+mj-cs"/>
              </a:rPr>
              <a:t>    </a:t>
            </a:r>
            <a:r>
              <a:rPr lang="en-US" sz="2000" dirty="0">
                <a:solidFill>
                  <a:schemeClr val="accent6">
                    <a:lumMod val="75000"/>
                  </a:schemeClr>
                </a:solidFill>
                <a:latin typeface="+mj-lt"/>
                <a:ea typeface="+mj-ea"/>
                <a:cs typeface="+mj-cs"/>
              </a:rPr>
              <a:t>(2023-2026)</a:t>
            </a:r>
          </a:p>
          <a:p>
            <a:r>
              <a:rPr lang="en-US" sz="2000" b="1" dirty="0">
                <a:solidFill>
                  <a:schemeClr val="accent6">
                    <a:lumMod val="75000"/>
                  </a:schemeClr>
                </a:solidFill>
                <a:latin typeface="+mj-lt"/>
                <a:ea typeface="+mj-ea"/>
                <a:cs typeface="+mj-cs"/>
              </a:rPr>
              <a:t>ERASMUS+</a:t>
            </a:r>
            <a:r>
              <a:rPr lang="sr-Cyrl-RS" sz="2000" dirty="0">
                <a:solidFill>
                  <a:schemeClr val="accent6">
                    <a:lumMod val="75000"/>
                  </a:schemeClr>
                </a:solidFill>
                <a:latin typeface="+mj-lt"/>
                <a:ea typeface="+mj-ea"/>
                <a:cs typeface="+mj-cs"/>
              </a:rPr>
              <a:t> </a:t>
            </a:r>
            <a:r>
              <a:rPr lang="en-US" sz="2000" dirty="0">
                <a:solidFill>
                  <a:schemeClr val="accent6">
                    <a:lumMod val="75000"/>
                  </a:schemeClr>
                </a:solidFill>
                <a:latin typeface="+mj-lt"/>
                <a:ea typeface="+mj-ea"/>
                <a:cs typeface="+mj-cs"/>
              </a:rPr>
              <a:t>ERASMUS-EDU-2023-CBHE</a:t>
            </a:r>
            <a:r>
              <a:rPr lang="sr-Cyrl-RS" sz="2000" dirty="0">
                <a:solidFill>
                  <a:schemeClr val="accent6">
                    <a:lumMod val="75000"/>
                  </a:schemeClr>
                </a:solidFill>
                <a:latin typeface="+mj-lt"/>
                <a:ea typeface="+mj-ea"/>
                <a:cs typeface="+mj-cs"/>
              </a:rPr>
              <a:t>, </a:t>
            </a:r>
            <a:r>
              <a:rPr lang="en-US" sz="2000" dirty="0">
                <a:solidFill>
                  <a:schemeClr val="accent6">
                    <a:lumMod val="75000"/>
                  </a:schemeClr>
                </a:solidFill>
                <a:latin typeface="+mj-lt"/>
                <a:ea typeface="+mj-ea"/>
                <a:cs typeface="+mj-cs"/>
              </a:rPr>
              <a:t>NEST4WB</a:t>
            </a:r>
            <a:r>
              <a:rPr lang="sr-Cyrl-RS" sz="2000" dirty="0">
                <a:solidFill>
                  <a:schemeClr val="accent6">
                    <a:lumMod val="75000"/>
                  </a:schemeClr>
                </a:solidFill>
                <a:latin typeface="+mj-lt"/>
                <a:ea typeface="+mj-ea"/>
                <a:cs typeface="+mj-cs"/>
              </a:rPr>
              <a:t> -</a:t>
            </a:r>
            <a:r>
              <a:rPr lang="sr-Latn-RS" sz="2000" dirty="0">
                <a:solidFill>
                  <a:schemeClr val="accent6">
                    <a:lumMod val="75000"/>
                  </a:schemeClr>
                </a:solidFill>
                <a:latin typeface="+mj-lt"/>
                <a:ea typeface="+mj-ea"/>
                <a:cs typeface="+mj-cs"/>
              </a:rPr>
              <a:t> </a:t>
            </a:r>
            <a:r>
              <a:rPr lang="sr-Cyrl-RS" sz="2000" dirty="0">
                <a:solidFill>
                  <a:schemeClr val="accent6">
                    <a:lumMod val="75000"/>
                  </a:schemeClr>
                </a:solidFill>
                <a:latin typeface="+mj-lt"/>
                <a:ea typeface="+mj-ea"/>
                <a:cs typeface="+mj-cs"/>
              </a:rPr>
              <a:t>101129321</a:t>
            </a:r>
          </a:p>
          <a:p>
            <a:pPr marL="0" indent="0">
              <a:buNone/>
            </a:pPr>
            <a:r>
              <a:rPr lang="sr-Cyrl-RS" sz="2000" dirty="0">
                <a:solidFill>
                  <a:schemeClr val="accent6">
                    <a:lumMod val="75000"/>
                  </a:schemeClr>
                </a:solidFill>
                <a:latin typeface="+mj-lt"/>
                <a:ea typeface="+mj-ea"/>
                <a:cs typeface="+mj-cs"/>
              </a:rPr>
              <a:t>     (2023-2026)</a:t>
            </a:r>
          </a:p>
          <a:p>
            <a:pPr marL="514350" indent="-514350">
              <a:buFont typeface="+mj-lt"/>
              <a:buAutoNum type="arabicPeriod"/>
            </a:pPr>
            <a:endParaRPr lang="en-US" sz="2400" dirty="0">
              <a:solidFill>
                <a:srgbClr val="0070BC"/>
              </a:solidFill>
            </a:endParaRPr>
          </a:p>
        </p:txBody>
      </p:sp>
      <p:sp>
        <p:nvSpPr>
          <p:cNvPr id="6" name="Title 1">
            <a:extLst>
              <a:ext uri="{FF2B5EF4-FFF2-40B4-BE49-F238E27FC236}">
                <a16:creationId xmlns:a16="http://schemas.microsoft.com/office/drawing/2014/main" id="{516EFFEB-4987-0D72-52E7-FB3F6596B744}"/>
              </a:ext>
            </a:extLst>
          </p:cNvPr>
          <p:cNvSpPr txBox="1">
            <a:spLocks/>
          </p:cNvSpPr>
          <p:nvPr/>
        </p:nvSpPr>
        <p:spPr bwMode="auto">
          <a:xfrm>
            <a:off x="67103" y="1087857"/>
            <a:ext cx="9076897" cy="85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2600" b="1" kern="0" dirty="0">
                <a:solidFill>
                  <a:schemeClr val="accent6">
                    <a:lumMod val="75000"/>
                  </a:schemeClr>
                </a:solidFill>
              </a:rPr>
              <a:t>International Cooperation</a:t>
            </a:r>
            <a:endParaRPr lang="hr-HR" sz="2800" kern="0" dirty="0">
              <a:solidFill>
                <a:schemeClr val="accent6">
                  <a:lumMod val="75000"/>
                </a:schemeClr>
              </a:solidFill>
            </a:endParaRPr>
          </a:p>
        </p:txBody>
      </p:sp>
    </p:spTree>
    <p:extLst>
      <p:ext uri="{BB962C8B-B14F-4D97-AF65-F5344CB8AC3E}">
        <p14:creationId xmlns:p14="http://schemas.microsoft.com/office/powerpoint/2010/main" val="2742550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he School of Electrical and Computer Engineering">
            <a:extLst>
              <a:ext uri="{FF2B5EF4-FFF2-40B4-BE49-F238E27FC236}">
                <a16:creationId xmlns:a16="http://schemas.microsoft.com/office/drawing/2014/main" id="{7B46FBB9-E842-42EF-F91F-85B12548B604}"/>
              </a:ext>
            </a:extLst>
          </p:cNvPr>
          <p:cNvPicPr>
            <a:picLocks noChangeAspect="1"/>
          </p:cNvPicPr>
          <p:nvPr/>
        </p:nvPicPr>
        <p:blipFill rotWithShape="1">
          <a:blip r:embed="rId3">
            <a:extLst>
              <a:ext uri="{28A0092B-C50C-407E-A947-70E740481C1C}">
                <a14:useLocalDpi xmlns:a14="http://schemas.microsoft.com/office/drawing/2010/main" val="0"/>
              </a:ext>
            </a:extLst>
          </a:blip>
          <a:srcRect t="-1" b="-2972"/>
          <a:stretch/>
        </p:blipFill>
        <p:spPr>
          <a:xfrm>
            <a:off x="-3397" y="1064247"/>
            <a:ext cx="9143999" cy="5143500"/>
          </a:xfrm>
          <a:prstGeom prst="rect">
            <a:avLst/>
          </a:prstGeom>
        </p:spPr>
      </p:pic>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7</a:t>
            </a:fld>
            <a:endParaRPr lang="en-US" altLang="en-US" sz="1400" dirty="0"/>
          </a:p>
        </p:txBody>
      </p:sp>
      <p:pic>
        <p:nvPicPr>
          <p:cNvPr id="3" name="Picture 2"/>
          <p:cNvPicPr>
            <a:picLocks noChangeAspect="1"/>
          </p:cNvPicPr>
          <p:nvPr/>
        </p:nvPicPr>
        <p:blipFill>
          <a:blip r:embed="rId4"/>
          <a:stretch>
            <a:fillRect/>
          </a:stretch>
        </p:blipFill>
        <p:spPr>
          <a:xfrm>
            <a:off x="1" y="62550"/>
            <a:ext cx="2922104" cy="953285"/>
          </a:xfrm>
          <a:prstGeom prst="rect">
            <a:avLst/>
          </a:prstGeom>
        </p:spPr>
      </p:pic>
      <p:pic>
        <p:nvPicPr>
          <p:cNvPr id="4" name="Picture 3"/>
          <p:cNvPicPr>
            <a:picLocks noChangeAspect="1"/>
          </p:cNvPicPr>
          <p:nvPr/>
        </p:nvPicPr>
        <p:blipFill>
          <a:blip r:embed="rId5"/>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
        <p:nvSpPr>
          <p:cNvPr id="8" name="Title 1">
            <a:extLst>
              <a:ext uri="{FF2B5EF4-FFF2-40B4-BE49-F238E27FC236}">
                <a16:creationId xmlns:a16="http://schemas.microsoft.com/office/drawing/2014/main" id="{C68E905E-EA6D-411C-6058-58A0DBBE289E}"/>
              </a:ext>
            </a:extLst>
          </p:cNvPr>
          <p:cNvSpPr>
            <a:spLocks noGrp="1"/>
          </p:cNvSpPr>
          <p:nvPr>
            <p:ph type="title"/>
          </p:nvPr>
        </p:nvSpPr>
        <p:spPr>
          <a:xfrm>
            <a:off x="67103" y="5331010"/>
            <a:ext cx="2229770" cy="695017"/>
          </a:xfrm>
        </p:spPr>
        <p:txBody>
          <a:bodyPr/>
          <a:lstStyle/>
          <a:p>
            <a:br>
              <a:rPr lang="sr-Cyrl-RS" sz="2800" dirty="0">
                <a:solidFill>
                  <a:schemeClr val="accent6">
                    <a:lumMod val="75000"/>
                  </a:schemeClr>
                </a:solidFill>
              </a:rPr>
            </a:br>
            <a:br>
              <a:rPr lang="sr-Latn-RS" sz="2800" b="1" dirty="0">
                <a:solidFill>
                  <a:schemeClr val="accent6">
                    <a:lumMod val="75000"/>
                  </a:schemeClr>
                </a:solidFill>
              </a:rPr>
            </a:br>
            <a:endParaRPr lang="hr-HR" sz="2800" b="1" dirty="0">
              <a:solidFill>
                <a:schemeClr val="accent6">
                  <a:lumMod val="75000"/>
                </a:schemeClr>
              </a:solidFill>
            </a:endParaRPr>
          </a:p>
        </p:txBody>
      </p:sp>
      <p:sp>
        <p:nvSpPr>
          <p:cNvPr id="2" name="Title 1">
            <a:extLst>
              <a:ext uri="{FF2B5EF4-FFF2-40B4-BE49-F238E27FC236}">
                <a16:creationId xmlns:a16="http://schemas.microsoft.com/office/drawing/2014/main" id="{0E3B3782-F515-3733-5868-18532990AC1E}"/>
              </a:ext>
            </a:extLst>
          </p:cNvPr>
          <p:cNvSpPr txBox="1">
            <a:spLocks/>
          </p:cNvSpPr>
          <p:nvPr/>
        </p:nvSpPr>
        <p:spPr bwMode="auto">
          <a:xfrm>
            <a:off x="67103" y="1138166"/>
            <a:ext cx="3137651" cy="1576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b="1" kern="0" dirty="0">
                <a:solidFill>
                  <a:schemeClr val="accent6">
                    <a:lumMod val="75000"/>
                  </a:schemeClr>
                </a:solidFill>
              </a:rPr>
              <a:t>Welcome to</a:t>
            </a:r>
            <a:endParaRPr lang="sr-Latn-RS" b="1" kern="0" dirty="0">
              <a:solidFill>
                <a:schemeClr val="accent6">
                  <a:lumMod val="75000"/>
                </a:schemeClr>
              </a:solidFill>
            </a:endParaRPr>
          </a:p>
          <a:p>
            <a:r>
              <a:rPr lang="en-US" b="1" kern="0" dirty="0">
                <a:solidFill>
                  <a:schemeClr val="accent6">
                    <a:lumMod val="75000"/>
                  </a:schemeClr>
                </a:solidFill>
              </a:rPr>
              <a:t>VI</a:t>
            </a:r>
            <a:r>
              <a:rPr lang="sr-Latn-RS" b="1" kern="0" dirty="0">
                <a:solidFill>
                  <a:schemeClr val="accent6">
                    <a:lumMod val="75000"/>
                  </a:schemeClr>
                </a:solidFill>
              </a:rPr>
              <a:t>Š</a:t>
            </a:r>
            <a:r>
              <a:rPr lang="en-US" b="1" kern="0" dirty="0">
                <a:solidFill>
                  <a:schemeClr val="accent6">
                    <a:lumMod val="75000"/>
                  </a:schemeClr>
                </a:solidFill>
              </a:rPr>
              <a:t>ER</a:t>
            </a:r>
            <a:endParaRPr lang="hr-HR" kern="0" dirty="0">
              <a:solidFill>
                <a:schemeClr val="tx1"/>
              </a:solidFill>
            </a:endParaRPr>
          </a:p>
        </p:txBody>
      </p:sp>
    </p:spTree>
    <p:extLst>
      <p:ext uri="{BB962C8B-B14F-4D97-AF65-F5344CB8AC3E}">
        <p14:creationId xmlns:p14="http://schemas.microsoft.com/office/powerpoint/2010/main" val="423826073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27614</TotalTime>
  <Words>390</Words>
  <Application>Microsoft Office PowerPoint</Application>
  <PresentationFormat>On-screen Show (4:3)</PresentationFormat>
  <Paragraphs>67</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Times New Roman</vt:lpstr>
      <vt:lpstr>Default Design</vt:lpstr>
      <vt:lpstr>PowerPoint Presentation</vt:lpstr>
      <vt:lpstr>VIŠER History</vt:lpstr>
      <vt:lpstr>Department School of Electrical and Computer Engineering</vt:lpstr>
      <vt:lpstr>Department School of Electrical and Computer Engineering</vt:lpstr>
      <vt:lpstr>PowerPoint Presentation</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Name</dc:creator>
  <cp:lastModifiedBy>Ivana Milošević</cp:lastModifiedBy>
  <cp:revision>993</cp:revision>
  <cp:lastPrinted>2024-01-18T10:10:40Z</cp:lastPrinted>
  <dcterms:created xsi:type="dcterms:W3CDTF">2002-09-26T09:20:06Z</dcterms:created>
  <dcterms:modified xsi:type="dcterms:W3CDTF">2024-01-23T07:06:00Z</dcterms:modified>
</cp:coreProperties>
</file>